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3" r:id="rId7"/>
    <p:sldId id="272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F4CFB-FF27-4BC2-83B5-D60EF13669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CBF97-974B-4034-9020-2ABF2ACA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CBF97-974B-4034-9020-2ABF2ACA4A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1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CBF97-974B-4034-9020-2ABF2ACA4A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4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3547865" y="1640618"/>
            <a:ext cx="14768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374" y="2840749"/>
            <a:ext cx="3240360" cy="32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rot="1522315" flipV="1">
            <a:off x="3308795" y="3016101"/>
            <a:ext cx="1261252" cy="523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D:\профессии\Fresh Tasty Fruits and Berries PNG\fruits &amp; berries_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984284"/>
            <a:ext cx="855585" cy="7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1678"/>
            <a:ext cx="3231356" cy="241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фоны\Осенние рамочки\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2" y="0"/>
            <a:ext cx="914616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259781"/>
            <a:ext cx="2664296" cy="233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 rot="5400000">
            <a:off x="1667547" y="35422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m0-tub-ru.yandex.net/i?id=166829738-42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9"/>
            <a:ext cx="2376264" cy="22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376264" cy="32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31381"/>
            <a:ext cx="3888432" cy="287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D:\фоны\Осенние рамочки\2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71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4-tub-ru.yandex.net/i?id=698243156-4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3702626">
            <a:off x="6191575" y="2832377"/>
            <a:ext cx="12241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7657971">
            <a:off x="1897268" y="2337980"/>
            <a:ext cx="12241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6-tub-ru.yandex.net/i?id=21948395-55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5517231"/>
            <a:ext cx="936105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02464"/>
            <a:ext cx="2952329" cy="309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535504"/>
            <a:ext cx="43924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743908" y="2322589"/>
            <a:ext cx="1332148" cy="314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2872138">
            <a:off x="2484027" y="3837075"/>
            <a:ext cx="2016224" cy="313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D:\фоны\Осенние рамочки\2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2-tub-ru.yandex.net/i?id=234559822-1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0225"/>
            <a:ext cx="27365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7363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3019946" cy="26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952327" cy="326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026" y="188640"/>
            <a:ext cx="262946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D:\фоны\Осенние рамочки\2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745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8-tub-ru.yandex.net/i?id=105581717-43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64804"/>
            <a:ext cx="3059162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068" y="1556792"/>
            <a:ext cx="288032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449" y="2057994"/>
            <a:ext cx="252028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 descr="D:\фоны\Осенние рамочки\2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0-tub-ru.yandex.net/i?id=416948177-52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2" y="361301"/>
            <a:ext cx="223224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5-tub-ru.yandex.net/i?id=58220661-19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6" y="2564904"/>
            <a:ext cx="22214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40252029-56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509989" cy="18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5-tub-ru.yandex.net/i?id=179334079-71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68" y="4632323"/>
            <a:ext cx="258199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0-tub-ru.yandex.net/i?id=64825752-43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07" y="4293097"/>
            <a:ext cx="234026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2-tub-ru.yandex.net/i?id=179382105-01-72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7" y="361301"/>
            <a:ext cx="2160240" cy="17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4-tub-ru.yandex.net/i?id=305337322-00-72&amp;n=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1300"/>
            <a:ext cx="1901207" cy="14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79" y="800708"/>
            <a:ext cx="27363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3843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67652"/>
            <a:ext cx="25922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403" y="260648"/>
            <a:ext cx="28803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800708"/>
            <a:ext cx="25202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 descr="D:\фоны\Осенние рамочки\2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" y="1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-fotki.yandex.ru/get/4709/89300798.1b/0_67bb1_e270ea53_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828350" cy="23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4-tub-ru.yandex.net/i?id=196607975-09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70" y="4360343"/>
            <a:ext cx="2245186" cy="202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3"/>
            <a:ext cx="4104456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 rot="19627725">
            <a:off x="3329049" y="1279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309709">
            <a:off x="3459408" y="5114009"/>
            <a:ext cx="14104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 descr="D:\фоны\Осенние рамочки\2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15" y="-72435"/>
            <a:ext cx="9098284" cy="693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8-tub-ru.yandex.net/i?id=262200749-6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3814"/>
            <a:ext cx="3429000" cy="27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2-tub-ru.yandex.net/i?id=396257707-13-72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7" r="3201" b="5981"/>
          <a:stretch/>
        </p:blipFill>
        <p:spPr bwMode="auto">
          <a:xfrm>
            <a:off x="5067490" y="4010319"/>
            <a:ext cx="3005934" cy="21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огодние обои\Обои Маша и медведь\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</Words>
  <Application>Microsoft Office PowerPoint</Application>
  <PresentationFormat>Экран (4:3)</PresentationFormat>
  <Paragraphs>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69</cp:revision>
  <dcterms:created xsi:type="dcterms:W3CDTF">2013-03-28T03:23:40Z</dcterms:created>
  <dcterms:modified xsi:type="dcterms:W3CDTF">2013-04-07T05:19:43Z</dcterms:modified>
</cp:coreProperties>
</file>