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993D8-AAC3-4612-9B81-DD862BC5E1D5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B21C2-74D0-4D99-804C-931CA723D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2C70A-E290-4045-8914-E432989340DF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12EAC-99F4-4493-B6DC-8A5A3D2E9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A847C-CCA3-4CC1-9749-555D0D3C4D24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9A691-6AC1-4FAF-B2FE-728B76EEF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FA1EF-56F3-4D54-8E39-37E4788B1290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99D1-09A0-4A8C-A920-40886C86CC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5102E-F073-4331-9D45-240BB5DC167F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C4FCE-AA0B-49BD-9A3C-7C352F625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F6AB6-5C59-4DF1-B355-680C7B1F171A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AC7F3-5CF8-4A56-9213-2501A2AEF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ACD9F-B542-46FA-BF48-4D5A649245EC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7B3D4-0DAD-4AE7-94A3-F15E9F843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5AAB4-B0D3-441F-89D5-CAFE18F0AD24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A77D2-8999-4536-8A2D-DC0B8D020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8769D-4014-4507-8A0A-720201230C44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B30D0-3873-44B2-BC53-34AC9061B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B5318-82EB-474A-BDB9-369C5CAE4AFA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9E27C-6575-4C10-A7DB-EE8D873E1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DD1E3-CCAE-47E6-84C8-1DF22F302DF9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86BDF-FAE6-4A48-A906-F2BD0EF95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8B4B9D-9A70-445F-9B29-BDE07DF56345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64B4D7-D000-43E8-BCD6-FC6F46907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\ФОНЫ\зимушка-зима\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Содержимое 24" descr="PC2600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404664"/>
            <a:ext cx="3240360" cy="4824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468313" y="5300663"/>
            <a:ext cx="8424862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endParaRPr lang="ru-RU" b="1">
              <a:latin typeface="Verdana" pitchFamily="34" charset="0"/>
            </a:endParaRPr>
          </a:p>
          <a:p>
            <a:pPr marL="342900" indent="-342900" algn="ctr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r>
              <a:rPr lang="ru-RU" b="1">
                <a:latin typeface="Verdana" pitchFamily="34" charset="0"/>
              </a:rPr>
              <a:t>Автор: Загреба Ираида Викторовна</a:t>
            </a:r>
          </a:p>
          <a:p>
            <a:pPr marL="342900" indent="-342900" algn="ctr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r>
              <a:rPr lang="ru-RU" b="1">
                <a:latin typeface="Verdana" pitchFamily="34" charset="0"/>
              </a:rPr>
              <a:t>воспитатель 1 квалификационной  категории</a:t>
            </a:r>
          </a:p>
          <a:p>
            <a:pPr marL="342900" indent="-342900" algn="ctr">
              <a:lnSpc>
                <a:spcPct val="70000"/>
              </a:lnSpc>
              <a:spcBef>
                <a:spcPct val="20000"/>
              </a:spcBef>
            </a:pPr>
            <a:r>
              <a:rPr lang="ru-RU" b="1">
                <a:latin typeface="Verdana" pitchFamily="34" charset="0"/>
              </a:rPr>
              <a:t>МБДОУ Детский сад  № 96 «Сосенка» г. Архангельска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endParaRPr lang="ru-RU">
              <a:latin typeface="Verdana" pitchFamily="34" charset="0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endParaRPr lang="ru-RU" sz="2400">
              <a:latin typeface="Calibri" pitchFamily="34" charset="0"/>
            </a:endParaRPr>
          </a:p>
        </p:txBody>
      </p:sp>
      <p:sp>
        <p:nvSpPr>
          <p:cNvPr id="2053" name="Прямоугольник 5"/>
          <p:cNvSpPr>
            <a:spLocks noChangeArrowheads="1"/>
          </p:cNvSpPr>
          <p:nvPr/>
        </p:nvSpPr>
        <p:spPr bwMode="auto">
          <a:xfrm>
            <a:off x="3779838" y="333375"/>
            <a:ext cx="482441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solidFill>
                  <a:srgbClr val="002060"/>
                </a:solidFill>
                <a:latin typeface="Verdana" pitchFamily="34" charset="0"/>
              </a:rPr>
              <a:t>Городская выставка программно-методических материалов художественно-эстетической направленности </a:t>
            </a:r>
          </a:p>
          <a:p>
            <a:pPr algn="just"/>
            <a:r>
              <a:rPr lang="ru-RU" sz="2000" b="1">
                <a:solidFill>
                  <a:srgbClr val="002060"/>
                </a:solidFill>
                <a:latin typeface="Verdana" pitchFamily="34" charset="0"/>
              </a:rPr>
              <a:t>«Опыт. Творчество. Мастерство»</a:t>
            </a:r>
            <a:endParaRPr lang="ru-RU" sz="2000">
              <a:solidFill>
                <a:srgbClr val="002060"/>
              </a:solidFill>
            </a:endParaRPr>
          </a:p>
        </p:txBody>
      </p:sp>
      <p:pic>
        <p:nvPicPr>
          <p:cNvPr id="2054" name="Picture 6" descr="C:\Users\Анна\Desktop\е.м.д. 29.02.12\S730443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5976" y="2492896"/>
            <a:ext cx="3923928" cy="29429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бота\ФОНЫ\зимушка-зима\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10" descr="PC23000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9552" y="476672"/>
            <a:ext cx="3871281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одержимое 6" descr="PC23001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004048" y="3645024"/>
            <a:ext cx="3887232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77" name="Прямоугольник 4"/>
          <p:cNvSpPr>
            <a:spLocks noChangeArrowheads="1"/>
          </p:cNvSpPr>
          <p:nvPr/>
        </p:nvSpPr>
        <p:spPr bwMode="auto">
          <a:xfrm>
            <a:off x="4572000" y="260350"/>
            <a:ext cx="424815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just">
              <a:buFont typeface="Wingdings 2" pitchFamily="18" charset="2"/>
              <a:buChar char=""/>
            </a:pPr>
            <a:r>
              <a:rPr lang="ru-RU" sz="2200" b="1"/>
              <a:t>Знакомство детей с новым видом художественно-творческой деятельности – техника «изонить»</a:t>
            </a:r>
          </a:p>
          <a:p>
            <a:pPr marL="273050" indent="-273050" algn="just"/>
            <a:endParaRPr lang="ru-RU" sz="2200" b="1"/>
          </a:p>
          <a:p>
            <a:pPr marL="273050" indent="-273050" algn="just">
              <a:buFont typeface="Wingdings 2" pitchFamily="18" charset="2"/>
              <a:buChar char=""/>
            </a:pPr>
            <a:r>
              <a:rPr lang="ru-RU" sz="2200" b="1"/>
              <a:t>Развитие навыков ручного труда детей старшего дошкольного возраста</a:t>
            </a:r>
          </a:p>
          <a:p>
            <a:pPr marL="273050" indent="-273050">
              <a:buFont typeface="Wingdings 2" pitchFamily="18" charset="2"/>
              <a:buChar char=""/>
            </a:pPr>
            <a:endParaRPr lang="ru-RU"/>
          </a:p>
        </p:txBody>
      </p:sp>
      <p:sp>
        <p:nvSpPr>
          <p:cNvPr id="3078" name="Прямоугольник 7"/>
          <p:cNvSpPr>
            <a:spLocks noChangeArrowheads="1"/>
          </p:cNvSpPr>
          <p:nvPr/>
        </p:nvSpPr>
        <p:spPr bwMode="auto">
          <a:xfrm>
            <a:off x="250825" y="4365625"/>
            <a:ext cx="4572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/>
            <a:endParaRPr lang="ru-RU"/>
          </a:p>
          <a:p>
            <a:pPr marL="273050" indent="-273050">
              <a:buFont typeface="Wingdings 2" pitchFamily="18" charset="2"/>
              <a:buChar char=""/>
            </a:pPr>
            <a:r>
              <a:rPr lang="ru-RU" sz="2400" b="1"/>
              <a:t>Поддержание интереса детей к художественно – творческой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работа\ФОНЫ\зимушка-зима\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Прямоугольник 7"/>
          <p:cNvSpPr>
            <a:spLocks noChangeArrowheads="1"/>
          </p:cNvSpPr>
          <p:nvPr/>
        </p:nvSpPr>
        <p:spPr bwMode="auto">
          <a:xfrm>
            <a:off x="250825" y="4797425"/>
            <a:ext cx="88931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sz="2400" b="1"/>
              <a:t>Когда дети освоят технику «изонить», можно предоставить им полную самостоятельность в выборе сюжета и его выполнении</a:t>
            </a:r>
          </a:p>
          <a:p>
            <a:pPr>
              <a:lnSpc>
                <a:spcPct val="80000"/>
              </a:lnSpc>
            </a:pPr>
            <a:r>
              <a:rPr lang="ru-RU" sz="2400" b="1"/>
              <a:t>по мере усвоения техники, можно менять темы занятий, придумывать новые, более сложные сюжеты</a:t>
            </a:r>
          </a:p>
        </p:txBody>
      </p:sp>
      <p:pic>
        <p:nvPicPr>
          <p:cNvPr id="4104" name="Picture 8" descr="C:\Users\Анна\Desktop\е.м.д. 29.02.12\S730444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39952" y="620688"/>
            <a:ext cx="4224469" cy="3168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 descr="H:\DCIM\100OLYMP\PC26001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260648"/>
            <a:ext cx="2664296" cy="4176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работа\ФОНЫ\зимушка-зима\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548680"/>
            <a:ext cx="3874461" cy="56166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932040" y="332656"/>
            <a:ext cx="3521075" cy="32083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4932040" y="3933056"/>
            <a:ext cx="3528392" cy="26454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95</Words>
  <Application>Microsoft Office PowerPoint</Application>
  <PresentationFormat>Экран (4:3)</PresentationFormat>
  <Paragraphs>13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Verdana</vt:lpstr>
      <vt:lpstr>Wingdings 2</vt:lpstr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6</cp:revision>
  <dcterms:modified xsi:type="dcterms:W3CDTF">2012-10-29T17:08:13Z</dcterms:modified>
</cp:coreProperties>
</file>