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D3BB92-A646-4777-B90B-55699B750C0C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8C437B-1A0E-4845-B824-7D7331C81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47AA-73C7-408B-8E4E-857D9D7C0963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96A75-4022-4A7C-993D-5D1369158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FAC47-151A-4317-A0BC-1671CC0C37C7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630CA1F-C805-49D9-B27E-A3BB22596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86E9-E5F7-4398-8008-45B714F073DF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A6F0-E0DA-4671-9B0F-C77A49666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D471A2-418B-42DC-B114-B115F8FEB0A4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2FFDE-E092-4C9D-B1F7-C1017AA17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AB0F-66B4-4387-9612-12BB99FC9DBA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2AE2-59A0-4161-83B9-7400D066A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8C6E-B8F4-4ED5-AD97-917554C6C98A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54B4-073E-45C4-8469-C5CBB1677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A3A3-6EEC-4663-8E15-09D2BA5988D0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80E6-A035-4F9A-9B65-D1B84B573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59606-4601-411B-B63B-7B14A57C69BC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E29F-7B5D-4432-AA84-2A971A1C5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C2E8-F496-4260-A1F1-7840384359D9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34F6-D957-451D-911C-C856C698A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FA8983-8263-42FA-923E-92F28D8954B0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D6F894-C0EA-4226-AA4D-6B46720A7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D98527-FBDD-4E57-B7A1-1A25123680A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14F16A2-1234-40AF-89C1-F47E1B0BF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90" r:id="rId3"/>
    <p:sldLayoutId id="2147483887" r:id="rId4"/>
    <p:sldLayoutId id="2147483886" r:id="rId5"/>
    <p:sldLayoutId id="2147483885" r:id="rId6"/>
    <p:sldLayoutId id="2147483884" r:id="rId7"/>
    <p:sldLayoutId id="2147483883" r:id="rId8"/>
    <p:sldLayoutId id="2147483891" r:id="rId9"/>
    <p:sldLayoutId id="2147483882" r:id="rId10"/>
    <p:sldLayoutId id="21474838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743204" cy="6876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«ВОЛШЕБНАЯ ИГОЛОЧКА»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886200"/>
            <a:ext cx="7921625" cy="1752600"/>
          </a:xfrm>
        </p:spPr>
        <p:txBody>
          <a:bodyPr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МДОУ «</a:t>
            </a:r>
            <a:r>
              <a:rPr lang="ru-RU" dirty="0" smtClean="0">
                <a:latin typeface="Arial" charset="0"/>
              </a:rPr>
              <a:t>Д</a:t>
            </a:r>
            <a:r>
              <a:rPr lang="ru-RU" dirty="0" smtClean="0"/>
              <a:t>етский сад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комбинированного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вида № 96 «С</a:t>
            </a:r>
            <a:r>
              <a:rPr lang="ru-RU" dirty="0" smtClean="0">
                <a:latin typeface="Arial" charset="0"/>
              </a:rPr>
              <a:t>осенка</a:t>
            </a:r>
            <a:r>
              <a:rPr lang="ru-RU" dirty="0" smtClean="0"/>
              <a:t>»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Выполнила: Загреба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err="1" smtClean="0"/>
              <a:t>Ираида</a:t>
            </a:r>
            <a:r>
              <a:rPr lang="ru-RU" dirty="0" smtClean="0"/>
              <a:t> Викторовна, воспитатель </a:t>
            </a:r>
            <a:endParaRPr lang="ru-RU" dirty="0" smtClean="0"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</a:t>
            </a:r>
            <a:r>
              <a:rPr lang="ru-RU" dirty="0" smtClean="0">
                <a:latin typeface="Arial" charset="0"/>
              </a:rPr>
              <a:t>   к</a:t>
            </a:r>
            <a:r>
              <a:rPr lang="ru-RU" dirty="0" smtClean="0"/>
              <a:t>валификационная категория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СПИСОК ЛИТЕРАТУРЫ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mtClean="0"/>
              <a:t>Бурундукова Л.И. Волшебная изонить. – М.: АСТ-ПРЕСС КНИГА. – 88 с.: ил. – (Ручная работа)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mtClean="0"/>
              <a:t>Гусарова Н.Н. Техника изонити для дошкольников. Методическое пособие. – 2-е изд., испр. – СПб.: «ДЕТСТВО-ПРЕСС», 2008. – 48 с.: ил.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mtClean="0"/>
              <a:t>Пиндер П. и др. Поздравительные открытки своими руками. /Авт.: П. Пиндер, Д. Гринвуд, Д. Крейн. Пер. с англ. – М.: АСТ-ПРЕСС КНИГА. – 88 с.: ил. – (Ручная работа)</a:t>
            </a:r>
          </a:p>
          <a:p>
            <a:pPr marL="274320" indent="-27432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mtClean="0"/>
              <a:t>  </a:t>
            </a:r>
            <a:r>
              <a:rPr lang="en-US" smtClean="0"/>
              <a:t>Zagreba96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43192" cy="11734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b="0" dirty="0">
                <a:solidFill>
                  <a:schemeClr val="tx1"/>
                </a:solidFill>
                <a:latin typeface="+mn-lt"/>
              </a:rPr>
              <a:t>«Цель прикладного искусства состоит в том, чтобы «одушевить силою художества» предмет материального назначения, дать ему смысл, сделать его привлекательным.»</a:t>
            </a:r>
            <a:br>
              <a:rPr lang="ru-RU" sz="1800" b="0" dirty="0">
                <a:solidFill>
                  <a:schemeClr val="tx1"/>
                </a:solidFill>
                <a:latin typeface="+mn-lt"/>
              </a:rPr>
            </a:br>
            <a:r>
              <a:rPr lang="ru-RU" sz="1800" b="0" dirty="0">
                <a:solidFill>
                  <a:schemeClr val="tx1"/>
                </a:solidFill>
                <a:latin typeface="+mn-lt"/>
              </a:rPr>
              <a:t>А.Б. Салтыков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97013"/>
            <a:ext cx="5897563" cy="603250"/>
          </a:xfrm>
        </p:spPr>
        <p:txBody>
          <a:bodyPr/>
          <a:lstStyle/>
          <a:p>
            <a:pPr fontAlgn="auto"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ЦЕЛИ</a:t>
            </a:r>
            <a:endParaRPr lang="ru-RU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9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Знакомство детей с новым видом художественно-творческой деятельности – техника «</a:t>
            </a:r>
            <a:r>
              <a:rPr lang="ru-RU" dirty="0" err="1" smtClean="0"/>
              <a:t>изонить</a:t>
            </a:r>
            <a:r>
              <a:rPr lang="ru-RU" dirty="0" smtClean="0"/>
              <a:t>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Развитие навыков ручного труда детей старшего дошкольного возраста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Поддержание интереса детей к художественно – творческой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89098" y="764704"/>
            <a:ext cx="342900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389563" y="1412875"/>
            <a:ext cx="3429000" cy="439261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Развивать мелкую моторику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Сенсорное развитие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Развивать логическое мышление, воображение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Научить владеть иголкой, ниткой, шилом, трафаретом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Воспитывать волевые качества (усидчивость, терпение и т.п.)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Воспитывать эстетический вкус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Развивать художественные способности</a:t>
            </a:r>
          </a:p>
        </p:txBody>
      </p:sp>
      <p:pic>
        <p:nvPicPr>
          <p:cNvPr id="7" name="Рисунок 6" descr="P4220003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187624" y="1124744"/>
            <a:ext cx="3719520" cy="45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ИЗОНИТЬ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Ниткография, или изонить – это техника создания картин путём пересечения цветных нитей, на твёрдой основе (картон, бархатная бумага и т.п.) </a:t>
            </a:r>
          </a:p>
        </p:txBody>
      </p:sp>
      <p:pic>
        <p:nvPicPr>
          <p:cNvPr id="9" name="Содержимое 8" descr="P5250066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 rot="16200000">
            <a:off x="4050037" y="1359252"/>
            <a:ext cx="4967988" cy="334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ФОРМЫ ЗАНЯТИЙ</a:t>
            </a:r>
          </a:p>
        </p:txBody>
      </p:sp>
      <p:sp>
        <p:nvSpPr>
          <p:cNvPr id="10243" name="Текст 5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r>
              <a:rPr lang="ru-RU" smtClean="0"/>
              <a:t>ПОДГРУППОВ</a:t>
            </a:r>
            <a:r>
              <a:rPr lang="ru-RU" smtClean="0">
                <a:latin typeface="Arial" charset="0"/>
              </a:rPr>
              <a:t>АЯ</a:t>
            </a:r>
          </a:p>
        </p:txBody>
      </p:sp>
      <p:sp>
        <p:nvSpPr>
          <p:cNvPr id="10244" name="Текст 6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r>
              <a:rPr lang="ru-RU" smtClean="0"/>
              <a:t>ИНДИВИДУАЛЬН</a:t>
            </a:r>
            <a:r>
              <a:rPr lang="ru-RU" smtClean="0">
                <a:latin typeface="Arial" charset="0"/>
              </a:rPr>
              <a:t>АЯ</a:t>
            </a:r>
          </a:p>
        </p:txBody>
      </p:sp>
      <p:pic>
        <p:nvPicPr>
          <p:cNvPr id="1024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1931988"/>
            <a:ext cx="3521075" cy="3673475"/>
          </a:xfrm>
          <a:noFill/>
        </p:spPr>
      </p:pic>
      <p:pic>
        <p:nvPicPr>
          <p:cNvPr id="10246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178300" y="2447925"/>
            <a:ext cx="3521075" cy="264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МЕТОДИЧЕСКИЕ РЕКОМЕНДАЦИИ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smtClean="0"/>
              <a:t>Выбор темы (8 марта, 23 февраля и т.п.)</a:t>
            </a:r>
          </a:p>
          <a:p>
            <a:pPr>
              <a:buFont typeface="Arial" charset="0"/>
              <a:buChar char="•"/>
            </a:pPr>
            <a:r>
              <a:rPr lang="ru-RU" smtClean="0"/>
              <a:t>Рассматривание и объяснение</a:t>
            </a:r>
          </a:p>
          <a:p>
            <a:pPr>
              <a:buFont typeface="Arial" charset="0"/>
              <a:buChar char="•"/>
            </a:pPr>
            <a:r>
              <a:rPr lang="ru-RU" smtClean="0"/>
              <a:t>Ознакомление с инструментами и материалами (использование, техника безопасности)</a:t>
            </a:r>
          </a:p>
          <a:p>
            <a:pPr>
              <a:buFont typeface="Arial" charset="0"/>
              <a:buChar char="•"/>
            </a:pPr>
            <a:r>
              <a:rPr lang="ru-RU" smtClean="0"/>
              <a:t>Показ выполнения изонитью простейших рисунков</a:t>
            </a:r>
          </a:p>
          <a:p>
            <a:pPr>
              <a:buFont typeface="Arial" charset="0"/>
              <a:buChar char="•"/>
            </a:pPr>
            <a:r>
              <a:rPr lang="ru-RU" smtClean="0"/>
              <a:t>Самостоятельное выполнение рисунков (от простого к сложному)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ВЫПОЛНЕНИЕ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2543175"/>
            <a:ext cx="3521075" cy="2640013"/>
          </a:xfrm>
          <a:noFill/>
        </p:spPr>
      </p:pic>
      <p:pic>
        <p:nvPicPr>
          <p:cNvPr id="1229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178300" y="2543175"/>
            <a:ext cx="3521075" cy="26400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ШЕДЕВРЫ РУКАМИ ДЕТЕЙ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от простого к сложному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2259013"/>
            <a:ext cx="3521075" cy="3208337"/>
          </a:xfrm>
          <a:noFill/>
        </p:spPr>
      </p:pic>
      <p:pic>
        <p:nvPicPr>
          <p:cNvPr id="133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311650" y="2643188"/>
            <a:ext cx="3254375" cy="24399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ПРАКТИЧЕСКИЕ РЕКОМЕНДАЦИИ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smtClean="0"/>
              <a:t>Когда дети освоят технику</a:t>
            </a:r>
            <a:r>
              <a:rPr lang="ru-RU" sz="2400" smtClean="0">
                <a:latin typeface="Arial" charset="0"/>
              </a:rPr>
              <a:t> «изонить»</a:t>
            </a:r>
            <a:r>
              <a:rPr lang="ru-RU" sz="2400" smtClean="0"/>
              <a:t>, можно предоставить им полную самостоятельность в выборе сюжета и его выполнении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по мере усвоения техники, можно менять темы занятий, придумывать новые, более сложные сюжеты</a:t>
            </a:r>
          </a:p>
        </p:txBody>
      </p:sp>
      <p:pic>
        <p:nvPicPr>
          <p:cNvPr id="1434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067175" y="1989138"/>
            <a:ext cx="3744913" cy="3887787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333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«ВОЛШЕБНАЯ ИГОЛОЧКА»</vt:lpstr>
      <vt:lpstr>«Цель прикладного искусства состоит в том, чтобы «одушевить силою художества» предмет материального назначения, дать ему смысл, сделать его привлекательным.» А.Б. Салтыков</vt:lpstr>
      <vt:lpstr>ЗАДАЧИ</vt:lpstr>
      <vt:lpstr>ИЗОНИТЬ</vt:lpstr>
      <vt:lpstr>ФОРМЫ ЗАНЯТИЙ</vt:lpstr>
      <vt:lpstr>МЕТОДИЧЕСКИЕ РЕКОМЕНДАЦИИ</vt:lpstr>
      <vt:lpstr>ВЫПОЛНЕНИЕ</vt:lpstr>
      <vt:lpstr>ШЕДЕВРЫ РУКАМИ ДЕТЕЙ (от простого к сложному)</vt:lpstr>
      <vt:lpstr>ПРАКТИЧЕСКИЕ РЕКОМЕНДАЦИИ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32</cp:revision>
  <dcterms:created xsi:type="dcterms:W3CDTF">2011-05-23T16:24:32Z</dcterms:created>
  <dcterms:modified xsi:type="dcterms:W3CDTF">2012-10-29T17:04:39Z</dcterms:modified>
</cp:coreProperties>
</file>