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14.01.2015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Game scenario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2163AD"/>
              </a:clrFrom>
              <a:clrTo>
                <a:srgbClr val="2163A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2089537"/>
            <a:ext cx="6357950" cy="476846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TextBox 5"/>
          <p:cNvSpPr txBox="1"/>
          <p:nvPr/>
        </p:nvSpPr>
        <p:spPr>
          <a:xfrm>
            <a:off x="4214810" y="428604"/>
            <a:ext cx="471490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bg1"/>
                </a:solidFill>
              </a:rPr>
              <a:t>Красный нос, в руках метелка.</a:t>
            </a:r>
            <a:br>
              <a:rPr lang="ru-RU" sz="2400" dirty="0" smtClean="0">
                <a:solidFill>
                  <a:schemeClr val="bg1"/>
                </a:solidFill>
              </a:rPr>
            </a:br>
            <a:r>
              <a:rPr lang="ru-RU" sz="2400" dirty="0" smtClean="0">
                <a:solidFill>
                  <a:schemeClr val="bg1"/>
                </a:solidFill>
              </a:rPr>
              <a:t>Проживает рядом с елкой.</a:t>
            </a:r>
            <a:br>
              <a:rPr lang="ru-RU" sz="2400" dirty="0" smtClean="0">
                <a:solidFill>
                  <a:schemeClr val="bg1"/>
                </a:solidFill>
              </a:rPr>
            </a:br>
            <a:r>
              <a:rPr lang="ru-RU" sz="2400" dirty="0" smtClean="0">
                <a:solidFill>
                  <a:schemeClr val="bg1"/>
                </a:solidFill>
              </a:rPr>
              <a:t>К холодам давно привык</a:t>
            </a:r>
            <a:br>
              <a:rPr lang="ru-RU" sz="2400" dirty="0" smtClean="0">
                <a:solidFill>
                  <a:schemeClr val="bg1"/>
                </a:solidFill>
              </a:rPr>
            </a:br>
            <a:r>
              <a:rPr lang="ru-RU" sz="2400" dirty="0" smtClean="0">
                <a:solidFill>
                  <a:schemeClr val="bg1"/>
                </a:solidFill>
              </a:rPr>
              <a:t>Наш веселый</a:t>
            </a:r>
            <a:r>
              <a:rPr lang="ru-RU" sz="2400" b="1" dirty="0" smtClean="0">
                <a:solidFill>
                  <a:schemeClr val="bg1"/>
                </a:solidFill>
              </a:rPr>
              <a:t>.....</a:t>
            </a:r>
            <a:endParaRPr lang="ru-RU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вал 2"/>
          <p:cNvSpPr/>
          <p:nvPr/>
        </p:nvSpPr>
        <p:spPr>
          <a:xfrm>
            <a:off x="500034" y="1500174"/>
            <a:ext cx="1785950" cy="178595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Овал 3"/>
          <p:cNvSpPr/>
          <p:nvPr/>
        </p:nvSpPr>
        <p:spPr>
          <a:xfrm>
            <a:off x="6572264" y="785794"/>
            <a:ext cx="1214446" cy="135729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2500298" y="3214686"/>
            <a:ext cx="3143272" cy="314324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Равнобедренный треугольник 6"/>
          <p:cNvSpPr/>
          <p:nvPr/>
        </p:nvSpPr>
        <p:spPr>
          <a:xfrm>
            <a:off x="785786" y="357166"/>
            <a:ext cx="1357322" cy="714356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7</Words>
  <PresentationFormat>Экран (4:3)</PresentationFormat>
  <Paragraphs>1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Слайд 1</vt:lpstr>
      <vt:lpstr>Слайд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Ольга</dc:creator>
  <cp:lastModifiedBy>Ольга</cp:lastModifiedBy>
  <cp:revision>3</cp:revision>
  <dcterms:created xsi:type="dcterms:W3CDTF">2014-12-23T08:10:09Z</dcterms:created>
  <dcterms:modified xsi:type="dcterms:W3CDTF">2015-01-14T08:52:17Z</dcterms:modified>
</cp:coreProperties>
</file>