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79" r:id="rId4"/>
    <p:sldId id="256" r:id="rId5"/>
    <p:sldId id="259" r:id="rId6"/>
    <p:sldId id="276" r:id="rId7"/>
    <p:sldId id="263" r:id="rId8"/>
    <p:sldId id="275" r:id="rId9"/>
    <p:sldId id="262" r:id="rId10"/>
    <p:sldId id="269" r:id="rId11"/>
    <p:sldId id="257" r:id="rId12"/>
    <p:sldId id="258" r:id="rId13"/>
    <p:sldId id="271" r:id="rId14"/>
    <p:sldId id="260" r:id="rId15"/>
    <p:sldId id="272" r:id="rId16"/>
    <p:sldId id="261" r:id="rId17"/>
    <p:sldId id="273" r:id="rId18"/>
    <p:sldId id="267" r:id="rId19"/>
    <p:sldId id="268" r:id="rId20"/>
    <p:sldId id="270" r:id="rId21"/>
    <p:sldId id="266" r:id="rId22"/>
    <p:sldId id="265" r:id="rId23"/>
    <p:sldId id="264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ЗАНЯТИЕ\reWalls.com_609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5334000" cy="675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ама\Занятие\pro-glaz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ама\Занятие\727243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92400"/>
            <a:ext cx="6248400" cy="4165600"/>
          </a:xfrm>
          <a:prstGeom prst="ellipse">
            <a:avLst/>
          </a:prstGeom>
          <a:noFill/>
        </p:spPr>
      </p:pic>
      <p:pic>
        <p:nvPicPr>
          <p:cNvPr id="4100" name="Picture 4" descr="D:\мама\Занятие\1_1401949634-14413.wp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0"/>
            <a:ext cx="5791200" cy="435498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ама\Занятие\brov-00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8286683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ама\Занятие\680x4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11698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мама\radug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43" y="0"/>
            <a:ext cx="911325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мама\1307917031_1305287867_rainbow-vector-3-preobrazovanny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ЗАНЯТИЕ\luxfon.com_54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ЗАНЯТИЕ\1351009891_mus-tal-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46050" y="0"/>
            <a:ext cx="92900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мама\Занятие\clp38266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046204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мама\Занятие\iStock_000006073710XSmal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8176804" cy="5425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Занятие\17355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958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мама\Занятие\clp38266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046204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ЗАНЯТИЕ\natjazhnye_potolki_sky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а\Занятие\Skazochnaya-Bavariya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338138"/>
            <a:ext cx="9753600" cy="7534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ама\Занятие\0ec7f970_f58d_0130_0721_22000a1c9e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81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мама\Занятие\0015-050-Nog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7620000" cy="67274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а\Занятие\15389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608109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PresentationFormat>Экран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a1</cp:lastModifiedBy>
  <cp:revision>18</cp:revision>
  <dcterms:created xsi:type="dcterms:W3CDTF">2014-12-14T05:03:11Z</dcterms:created>
  <dcterms:modified xsi:type="dcterms:W3CDTF">2014-12-18T06:26:09Z</dcterms:modified>
</cp:coreProperties>
</file>