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8" r:id="rId16"/>
    <p:sldId id="279" r:id="rId17"/>
    <p:sldId id="274" r:id="rId18"/>
    <p:sldId id="275" r:id="rId19"/>
    <p:sldId id="276" r:id="rId20"/>
    <p:sldId id="26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5"/>
    <a:srgbClr val="FFFF81"/>
    <a:srgbClr val="FFFF66"/>
    <a:srgbClr val="FFFF99"/>
    <a:srgbClr val="1E0F00"/>
    <a:srgbClr val="FF9933"/>
    <a:srgbClr val="CC3300"/>
    <a:srgbClr val="F5F8EE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07088" cy="1143000"/>
          </a:xfrm>
        </p:spPr>
        <p:txBody>
          <a:bodyPr>
            <a:no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БЕГУНА</a:t>
            </a:r>
            <a:endParaRPr lang="ru-RU" sz="8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506916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scene3d>
            <a:camera prst="perspectiveRight"/>
            <a:lightRig rig="threePt" dir="t"/>
          </a:scene3d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48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8EE"/>
            </a:gs>
            <a:gs pos="98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 МАДОУ №21 ИСКОРКА\оформление презентаций\День Бегуна\paren-kotoriy-stavit-rekordi-fotografiy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10404"/>
          <a:stretch/>
        </p:blipFill>
        <p:spPr bwMode="auto">
          <a:xfrm>
            <a:off x="2051720" y="15489"/>
            <a:ext cx="5375565" cy="6858000"/>
          </a:xfrm>
          <a:prstGeom prst="rect">
            <a:avLst/>
          </a:prstGeom>
          <a:noFill/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6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2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6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4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9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0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9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50000"/>
                <a:lumOff val="50000"/>
                <a:alpha val="32000"/>
              </a:schemeClr>
            </a:gs>
            <a:gs pos="100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 МАДОУ №21 ИСКОРКА\оформление презентаций\День Бегуна\5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92"/>
            <a:ext cx="4735983" cy="37996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 МАДОУ №21 ИСКОРКА\оформление презентаций\День Бегун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23" y="2780928"/>
            <a:ext cx="5158738" cy="386407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912768" cy="1037977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800" b="1" spc="50" dirty="0" smtClean="0">
                <a:ln w="11430"/>
                <a:solidFill>
                  <a:srgbClr val="1E0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Примерный перечень вопросов по теме презентации</a:t>
            </a:r>
            <a:endParaRPr lang="ru-RU" sz="3800" b="1" spc="50" dirty="0">
              <a:ln w="11430"/>
              <a:solidFill>
                <a:srgbClr val="1E0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1916832"/>
            <a:ext cx="4104456" cy="4320480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Чем бег отличается от ходьбы?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Какие физические качества тренируются при помощи бега?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Из каких видов спорта состояли первые олимпийские игры?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Какие существуют виды бега в спорте?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Как называется самая длинная дистанция в беге?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Как нужно бежать, чтобы развивать скорость?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Как нужно бежать, чтобы укреплялось сердце?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Можно ли заниматься бегом вдоль автомобильных дорог?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В каких местах нужно заниматься оздоровительным бегом?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Когда нельзя бегать?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Какое животное самое быстрое?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ru-RU" sz="1380" b="1" dirty="0">
                <a:solidFill>
                  <a:srgbClr val="1E0F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itchFamily="66" charset="0"/>
              </a:rPr>
              <a:t>С чего начинается каждая тренировка?</a:t>
            </a:r>
          </a:p>
        </p:txBody>
      </p:sp>
    </p:spTree>
    <p:extLst>
      <p:ext uri="{BB962C8B-B14F-4D97-AF65-F5344CB8AC3E}">
        <p14:creationId xmlns:p14="http://schemas.microsoft.com/office/powerpoint/2010/main" val="42343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75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998984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28800"/>
            <a:ext cx="6840760" cy="5013176"/>
          </a:xfrm>
          <a:blipFill>
            <a:blip r:embed="rId2"/>
            <a:stretch>
              <a:fillRect/>
            </a:stretch>
          </a:blipFill>
          <a:effectLst>
            <a:softEdge rad="127000"/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9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1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29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8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3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1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97</Words>
  <Application>Microsoft Office PowerPoint</Application>
  <PresentationFormat>Экран (4:3)</PresentationFormat>
  <Paragraphs>15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ДЕНЬ БЕГУНА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Примерный перечень вопросов по теме презентации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бегуна</dc:title>
  <dc:creator>Евгения</dc:creator>
  <cp:lastModifiedBy>Евгения</cp:lastModifiedBy>
  <cp:revision>41</cp:revision>
  <dcterms:created xsi:type="dcterms:W3CDTF">2014-10-01T10:23:31Z</dcterms:created>
  <dcterms:modified xsi:type="dcterms:W3CDTF">2014-10-11T09:18:13Z</dcterms:modified>
</cp:coreProperties>
</file>