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9FA0F-1F74-4815-9A4E-E09182B5990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13E8-1E09-4D8E-8C36-378F6357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913046_large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nus_nigra_con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476672"/>
            <a:ext cx="1578204" cy="1872183"/>
          </a:xfrm>
        </p:spPr>
      </p:pic>
      <p:pic>
        <p:nvPicPr>
          <p:cNvPr id="5" name="Рисунок 4" descr="6040445-dry-cone-isolated-on-the-whit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836712"/>
            <a:ext cx="2528292" cy="1685528"/>
          </a:xfrm>
          <a:prstGeom prst="rect">
            <a:avLst/>
          </a:prstGeom>
        </p:spPr>
      </p:pic>
      <p:pic>
        <p:nvPicPr>
          <p:cNvPr id="6" name="Рисунок 5" descr="7401469092305bc31891c2fde942a4c409815aad7c_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6" y="2636912"/>
            <a:ext cx="2490192" cy="1660128"/>
          </a:xfrm>
          <a:prstGeom prst="rect">
            <a:avLst/>
          </a:prstGeom>
        </p:spPr>
      </p:pic>
      <p:pic>
        <p:nvPicPr>
          <p:cNvPr id="7" name="Рисунок 6" descr="shish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437112"/>
            <a:ext cx="3008906" cy="1944216"/>
          </a:xfrm>
          <a:prstGeom prst="rect">
            <a:avLst/>
          </a:prstGeom>
        </p:spPr>
      </p:pic>
      <p:pic>
        <p:nvPicPr>
          <p:cNvPr id="8" name="Рисунок 7" descr="stock-photo-four-pine-cones-isolated-on-white-1499081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4509120"/>
            <a:ext cx="3541290" cy="205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itchFamily="18" charset="-127"/>
                <a:ea typeface="Batang" pitchFamily="18" charset="-127"/>
              </a:rPr>
              <a:t>КОНЕЦ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ha_i_Medved_1-12_serii_1291726984-1509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8640"/>
            <a:ext cx="6705600" cy="3962400"/>
          </a:xfrm>
        </p:spPr>
      </p:pic>
      <p:pic>
        <p:nvPicPr>
          <p:cNvPr id="5" name="Рисунок 4" descr="masha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3284984"/>
            <a:ext cx="314096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640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988840"/>
            <a:ext cx="3810000" cy="40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27784" y="908720"/>
            <a:ext cx="3672408" cy="541917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452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1340768"/>
            <a:ext cx="409650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03648" y="908720"/>
            <a:ext cx="6480720" cy="49933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0"/>
            <a:ext cx="3427859" cy="2276872"/>
          </a:xfrm>
        </p:spPr>
      </p:pic>
      <p:pic>
        <p:nvPicPr>
          <p:cNvPr id="5" name="Рисунок 4" descr="0_6fc98_34ea9c1d_X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2348880"/>
            <a:ext cx="2688298" cy="1944216"/>
          </a:xfrm>
          <a:prstGeom prst="rect">
            <a:avLst/>
          </a:prstGeom>
        </p:spPr>
      </p:pic>
      <p:pic>
        <p:nvPicPr>
          <p:cNvPr id="6" name="Рисунок 5" descr="kartinniy-material-zvyk-sh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99719" y="2636912"/>
            <a:ext cx="3344281" cy="1872208"/>
          </a:xfrm>
          <a:prstGeom prst="rect">
            <a:avLst/>
          </a:prstGeom>
        </p:spPr>
      </p:pic>
      <p:pic>
        <p:nvPicPr>
          <p:cNvPr id="7" name="Рисунок 6" descr="sh_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076056" y="0"/>
            <a:ext cx="2448272" cy="2376264"/>
          </a:xfrm>
          <a:prstGeom prst="rect">
            <a:avLst/>
          </a:prstGeom>
        </p:spPr>
      </p:pic>
      <p:pic>
        <p:nvPicPr>
          <p:cNvPr id="8" name="Рисунок 7" descr="kartinniy-material-zvyk-sh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1800200" cy="2232248"/>
          </a:xfrm>
          <a:prstGeom prst="rect">
            <a:avLst/>
          </a:prstGeom>
        </p:spPr>
      </p:pic>
      <p:pic>
        <p:nvPicPr>
          <p:cNvPr id="9" name="Рисунок 8" descr="kartinniy-material-zvyk-sh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983760" y="0"/>
            <a:ext cx="2160240" cy="2664296"/>
          </a:xfrm>
          <a:prstGeom prst="rect">
            <a:avLst/>
          </a:prstGeom>
        </p:spPr>
      </p:pic>
      <p:pic>
        <p:nvPicPr>
          <p:cNvPr id="10" name="Рисунок 9" descr="kartinniy-material-zvyk-sh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0" y="4293096"/>
            <a:ext cx="3128257" cy="2736304"/>
          </a:xfrm>
          <a:prstGeom prst="rect">
            <a:avLst/>
          </a:prstGeom>
        </p:spPr>
      </p:pic>
      <p:pic>
        <p:nvPicPr>
          <p:cNvPr id="11" name="Рисунок 10" descr="dop_1-2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755388" y="5057800"/>
            <a:ext cx="3388612" cy="1800200"/>
          </a:xfrm>
          <a:prstGeom prst="rect">
            <a:avLst/>
          </a:prstGeom>
        </p:spPr>
      </p:pic>
      <p:pic>
        <p:nvPicPr>
          <p:cNvPr id="12" name="Рисунок 11" descr="kartinniy-material-zvyk-sh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347864" y="3545632"/>
            <a:ext cx="219215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fea4_9f0db693_XL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14420" r="10771"/>
          <a:stretch>
            <a:fillRect/>
          </a:stretch>
        </p:blipFill>
        <p:spPr>
          <a:xfrm>
            <a:off x="-180528" y="-243408"/>
            <a:ext cx="3734697" cy="3744267"/>
          </a:xfrm>
        </p:spPr>
      </p:pic>
      <p:pic>
        <p:nvPicPr>
          <p:cNvPr id="5" name="Рисунок 4" descr="bigi4e01ff4d546a8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67587" y="3826818"/>
            <a:ext cx="2376413" cy="3031182"/>
          </a:xfrm>
          <a:prstGeom prst="rect">
            <a:avLst/>
          </a:prstGeom>
        </p:spPr>
      </p:pic>
      <p:pic>
        <p:nvPicPr>
          <p:cNvPr id="6" name="Рисунок 5" descr="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5200" y="2063496"/>
            <a:ext cx="2133600" cy="2731008"/>
          </a:xfrm>
          <a:prstGeom prst="rect">
            <a:avLst/>
          </a:prstGeom>
        </p:spPr>
      </p:pic>
      <p:pic>
        <p:nvPicPr>
          <p:cNvPr id="7" name="Рисунок 6" descr="831-1345-large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80112" y="836712"/>
            <a:ext cx="2448272" cy="1800200"/>
          </a:xfrm>
          <a:prstGeom prst="rect">
            <a:avLst/>
          </a:prstGeom>
        </p:spPr>
      </p:pic>
      <p:pic>
        <p:nvPicPr>
          <p:cNvPr id="9" name="Рисунок 8" descr="1243108ecf4g214_21-4820-9611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355976" y="548680"/>
            <a:ext cx="2249187" cy="2569468"/>
          </a:xfrm>
          <a:prstGeom prst="rect">
            <a:avLst/>
          </a:prstGeom>
        </p:spPr>
      </p:pic>
      <p:pic>
        <p:nvPicPr>
          <p:cNvPr id="10" name="Рисунок 9" descr="image_26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44008" y="404664"/>
            <a:ext cx="1236673" cy="3029322"/>
          </a:xfrm>
          <a:prstGeom prst="rect">
            <a:avLst/>
          </a:prstGeom>
        </p:spPr>
      </p:pic>
      <p:pic>
        <p:nvPicPr>
          <p:cNvPr id="11" name="Рисунок 10" descr="1263252452232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499992" y="1628800"/>
            <a:ext cx="1224136" cy="2238420"/>
          </a:xfrm>
          <a:prstGeom prst="rect">
            <a:avLst/>
          </a:prstGeom>
        </p:spPr>
      </p:pic>
      <p:pic>
        <p:nvPicPr>
          <p:cNvPr id="12" name="Рисунок 11" descr="post-2-12809167612783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2267744" y="2564904"/>
            <a:ext cx="1116124" cy="2286000"/>
          </a:xfrm>
          <a:prstGeom prst="rect">
            <a:avLst/>
          </a:prstGeom>
        </p:spPr>
      </p:pic>
      <p:pic>
        <p:nvPicPr>
          <p:cNvPr id="13" name="Рисунок 12" descr="x_1e54eef7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203848" y="2996952"/>
            <a:ext cx="1872789" cy="1633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0.17993 L -0.18594 -0.113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5486E-6 L 0.07865 0.41952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0.17276 L 0.09062 0.51874 " pathEditMode="relative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1 -0.01966 L 0.57691 -0.0303 " pathEditMode="relative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5 0.20953 C -0.06215 0.32262 -0.04896 0.43571 -0.10156 0.45351 C -0.15434 0.47132 -0.34253 0.33904 -0.3908 0.31614 " pathEditMode="relative" ptsTypes="a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_95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808312" cy="6500722"/>
          </a:xfrm>
        </p:spPr>
      </p:pic>
      <p:pic>
        <p:nvPicPr>
          <p:cNvPr id="5" name="Рисунок 4" descr="dop_1-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71800" y="1916832"/>
            <a:ext cx="1800200" cy="1440160"/>
          </a:xfrm>
          <a:prstGeom prst="rect">
            <a:avLst/>
          </a:prstGeom>
        </p:spPr>
      </p:pic>
      <p:pic>
        <p:nvPicPr>
          <p:cNvPr id="6" name="Рисунок 5" descr="sh_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839744" y="1412776"/>
            <a:ext cx="2304256" cy="2376264"/>
          </a:xfrm>
          <a:prstGeom prst="rect">
            <a:avLst/>
          </a:prstGeom>
        </p:spPr>
      </p:pic>
      <p:pic>
        <p:nvPicPr>
          <p:cNvPr id="7" name="Рисунок 6" descr="W1702_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660232" y="4221088"/>
            <a:ext cx="2267744" cy="1577239"/>
          </a:xfrm>
          <a:prstGeom prst="rect">
            <a:avLst/>
          </a:prstGeom>
        </p:spPr>
      </p:pic>
      <p:pic>
        <p:nvPicPr>
          <p:cNvPr id="8" name="Рисунок 7" descr="1289897882_sh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427984" y="3212976"/>
            <a:ext cx="2376264" cy="1584176"/>
          </a:xfrm>
          <a:prstGeom prst="rect">
            <a:avLst/>
          </a:prstGeom>
        </p:spPr>
      </p:pic>
      <p:pic>
        <p:nvPicPr>
          <p:cNvPr id="9" name="Рисунок 8" descr="dop_1-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283968" y="4653136"/>
            <a:ext cx="1656184" cy="1728192"/>
          </a:xfrm>
          <a:prstGeom prst="rect">
            <a:avLst/>
          </a:prstGeom>
        </p:spPr>
      </p:pic>
      <p:pic>
        <p:nvPicPr>
          <p:cNvPr id="10" name="Рисунок 9" descr="sh_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716016" y="0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0.1154 L -0.23229 0.430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5236E-6 L -0.42118 -0.021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77 -0.03076 L -0.62795 -0.21971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8844E-6 L -0.46059 -0.125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0.02105 L -0.40556 0.02105 " pathEditMode="relative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01572 L -0.68889 0.0892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Господин</dc:creator>
  <cp:lastModifiedBy>Господин</cp:lastModifiedBy>
  <cp:revision>14</cp:revision>
  <dcterms:created xsi:type="dcterms:W3CDTF">2012-10-18T17:24:43Z</dcterms:created>
  <dcterms:modified xsi:type="dcterms:W3CDTF">2013-04-05T18:12:55Z</dcterms:modified>
</cp:coreProperties>
</file>