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3" r:id="rId6"/>
    <p:sldId id="272" r:id="rId7"/>
    <p:sldId id="259" r:id="rId8"/>
    <p:sldId id="261" r:id="rId9"/>
    <p:sldId id="262" r:id="rId10"/>
    <p:sldId id="264" r:id="rId11"/>
    <p:sldId id="265" r:id="rId12"/>
    <p:sldId id="267" r:id="rId13"/>
    <p:sldId id="268" r:id="rId14"/>
    <p:sldId id="269" r:id="rId15"/>
    <p:sldId id="270" r:id="rId16"/>
    <p:sldId id="280" r:id="rId17"/>
    <p:sldId id="275" r:id="rId18"/>
    <p:sldId id="276" r:id="rId19"/>
    <p:sldId id="277" r:id="rId20"/>
    <p:sldId id="279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C49484-569A-494D-93AB-EC0C03B18FE3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B55DFD-9957-47D2-80F6-EFF0E20F3B6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source=images&amp;cd=&amp;cad=rja&amp;docid=eC1EfwqqeH5PhM&amp;tbnid=hIrIQYjUXp2bgM:&amp;ved=0CAgQjRwwAA&amp;url=http://vkusnoe.biz/recept-piroga-s-vishnej-i-tvorogom-foto.html&amp;ei=A-xFUcH_A-Hh4QS4hoGoDg&amp;psig=AFQjCNERh8dFBoAnJAE-pI2hyTlz-i9NGA&amp;ust=1363623299100539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hyperlink" Target="http://ru.freepik.com/free-vector/apples_671147.htm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google.ru/url?sa=i&amp;source=images&amp;cd=&amp;cad=rja&amp;docid=vUATIMVt2nSweM&amp;tbnid=-YKdMDU3hFLU1M:&amp;ved=0CAgQjRwwAA&amp;url=http://izum.darievna.ru/page/prjanyj-kompot&amp;ei=2-tFUdH3Jsv64QSBiYHACA&amp;psig=AFQjCNGBBuaZdgPWTGFcTiulPNXWH6Izrg&amp;ust=1363623259663854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0" Type="http://schemas.openxmlformats.org/officeDocument/2006/relationships/hyperlink" Target="http://www.google.ru/url?sa=i&amp;source=images&amp;cd=&amp;cad=rja&amp;docid=8SAmroG0CzxcBM&amp;tbnid=dYGkVmIgwhJw5M:&amp;ved=0CAgQjRwwAA&amp;url=http://mozgochiny.ru/sladosti/kak-sdelat-apelsinovyiy-sok-svoimi-rukami/&amp;ei=k-tFUeTMEIX44QTzr4GQCA&amp;psig=AFQjCNHXLW1sFkc-zw0tNuBhwWMR3tJHcA&amp;ust=1363623187316145" TargetMode="External"/><Relationship Id="rId4" Type="http://schemas.openxmlformats.org/officeDocument/2006/relationships/hyperlink" Target="http://www.google.ru/url?sa=i&amp;source=images&amp;cd=&amp;cad=rja&amp;docid=ZFEGlypN4ReonM&amp;tbnid=XADh79xVcKMQGM:&amp;ved=0CAgQjRwwAA&amp;url=http://www.plum-tree.ru/plum5/&amp;ei=3-hFUZzmNKLk4QTSxYFI&amp;psig=AFQjCNF-t6EWy_J-qTLqBf8LAnLQ6EVDFg&amp;ust=1363622495901151" TargetMode="External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source=images&amp;cd=&amp;cad=rja&amp;docid=vUATIMVt2nSweM&amp;tbnid=-YKdMDU3hFLU1M:&amp;ved=0CAgQjRwwAA&amp;url=http://izum.darievna.ru/page/prjanyj-kompot&amp;ei=2-tFUdH3Jsv64QSBiYHACA&amp;psig=AFQjCNGBBuaZdgPWTGFcTiulPNXWH6Izrg&amp;ust=1363623259663854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hyperlink" Target="http://www.google.ru/url?sa=i&amp;source=images&amp;cd=&amp;cad=rja&amp;docid=_esPoKoAtc3shM&amp;tbnid=SF_VDixCj0E_UM:&amp;ved=0CAgQjRwwAA&amp;url=http://kuharka.com/kartinka-grushi.html&amp;ei=Dc1AUaHqBYi30QXnhIDQAw&amp;psig=AFQjCNHXYmzztW5JjdGX27LINQ-mrHVpQA&amp;ust=1363287693166814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google.ru/url?sa=i&amp;source=images&amp;cd=&amp;cad=rja&amp;docid=8SAmroG0CzxcBM&amp;tbnid=dYGkVmIgwhJw5M:&amp;ved=0CAgQjRwwAA&amp;url=http://mozgochiny.ru/sladosti/kak-sdelat-apelsinovyiy-sok-svoimi-rukami/&amp;ei=k-tFUeTMEIX44QTzr4GQCA&amp;psig=AFQjCNHXLW1sFkc-zw0tNuBhwWMR3tJHcA&amp;ust=1363623187316145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5.jpeg"/><Relationship Id="rId10" Type="http://schemas.openxmlformats.org/officeDocument/2006/relationships/hyperlink" Target="http://www.google.ru/url?sa=i&amp;source=images&amp;cd=&amp;cad=rja&amp;docid=eC1EfwqqeH5PhM&amp;tbnid=hIrIQYjUXp2bgM:&amp;ved=0CAgQjRwwAA&amp;url=http://vkusnoe.biz/recept-piroga-s-vishnej-i-tvorogom-foto.html&amp;ei=A-xFUcH_A-Hh4QS4hoGoDg&amp;psig=AFQjCNERh8dFBoAnJAE-pI2hyTlz-i9NGA&amp;ust=1363623299100539" TargetMode="External"/><Relationship Id="rId4" Type="http://schemas.openxmlformats.org/officeDocument/2006/relationships/hyperlink" Target="http://estadosentido.blogs.sapo.pt/2009/09/" TargetMode="External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source=images&amp;cd=&amp;cad=rja&amp;docid=_esPoKoAtc3shM&amp;tbnid=SF_VDixCj0E_UM:&amp;ved=0CAgQjRwwAA&amp;url=http://kuharka.com/kartinka-grushi.html&amp;ei=Dc1AUaHqBYi30QXnhIDQAw&amp;psig=AFQjCNHXYmzztW5JjdGX27LINQ-mrHVpQA&amp;ust=1363287693166814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ru/url?sa=i&amp;source=images&amp;cd=&amp;cad=rja&amp;docid=ZFEGlypN4ReonM&amp;tbnid=XADh79xVcKMQGM:&amp;ved=0CAgQjRwwAA&amp;url=http://www.plum-tree.ru/plum5/&amp;ei=3-hFUZzmNKLk4QTSxYFI&amp;psig=AFQjCNF-t6EWy_J-qTLqBf8LAnLQ6EVDFg&amp;ust=136362249590115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ru/url?sa=i&amp;rct=j&amp;q=%D0%BA%D0%B0%D1%80%D1%82%D0%B8%D0%BD%D0%BA%D0%B8%20%D0%BF%D0%BE%20%D0%BB%D0%B5%D0%BA%D1%81%D0%B8%D1%87%D0%B5%D1%81%D0%BA%D0%BE%D0%B9%20%D1%82%D0%B5%D0%BC%D0%B5%20%D0%A4%D1%80%D1%83%D0%BA%D1%82%D1%8B&amp;source=images&amp;cd=&amp;cad=rja&amp;docid=dJto8qVEA6i7hM&amp;tbnid=qgjO1KQ1E7DSWM:&amp;ved=0CAUQjRw&amp;url=http://www.zondov.ru/product_450.html&amp;ei=pMlAUa7UK-HJ0QX4n4CgBw&amp;bvm=bv.43287494,d.d2k&amp;psig=AFQjCNF0b0ZusSrn-HQDLHBtFyaCXGm3ZA&amp;ust=1363286671872574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estadosentido.blogs.sapo.pt/2009/09/" TargetMode="External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source=images&amp;cd=&amp;cad=rja&amp;docid=_esPoKoAtc3shM&amp;tbnid=SF_VDixCj0E_UM:&amp;ved=0CAgQjRwwAA&amp;url=http://kuharka.com/kartinka-grushi.html&amp;ei=Dc1AUaHqBYi30QXnhIDQAw&amp;psig=AFQjCNHXYmzztW5JjdGX27LINQ-mrHVpQA&amp;ust=1363287693166814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5.jpeg"/><Relationship Id="rId2" Type="http://schemas.openxmlformats.org/officeDocument/2006/relationships/hyperlink" Target="http://www.google.ru/url?sa=i&amp;source=images&amp;cd=&amp;cad=rja&amp;docid=ZuXHvpg-j4S34M&amp;tbnid=XnstWQmrPJhHEM:&amp;ved=0CAgQjRwwAA&amp;url=http://www.greenrussia.ru/vinograd.php?url=sort_v&amp;ei=HfJFUcvKEMiD4gTQmIHwBQ&amp;psig=AFQjCNGpVlqr3gdE2bEuStLpl9jEC979TA&amp;ust=1363624861364158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estadosentido.blogs.sapo.pt/2009/09/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google.ru/url?sa=i&amp;source=images&amp;cd=&amp;cad=rja&amp;docid=ZFEGlypN4ReonM&amp;tbnid=XADh79xVcKMQGM:&amp;ved=0CAgQjRwwAA&amp;url=http://www.plum-tree.ru/plum5/&amp;ei=3-hFUZzmNKLk4QTSxYFI&amp;psig=AFQjCNF-t6EWy_J-qTLqBf8LAnLQ6EVDFg&amp;ust=1363622495901151" TargetMode="External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stadosentido.blogs.sapo.pt/2009/09/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.jpeg"/><Relationship Id="rId2" Type="http://schemas.openxmlformats.org/officeDocument/2006/relationships/hyperlink" Target="http://www.google.ru/url?sa=i&amp;source=images&amp;cd=&amp;cad=rja&amp;docid=rJqe3ZzQ6PFHZM&amp;tbnid=xBrjLgr2MCcc5M:&amp;ved=0CAgQjRwwAA&amp;url=http://www.liveinternet.ru/users/floozie/tags/%EA%E0%F0%F2%EE%F8%EA%E0/&amp;ei=CfNFUca6KYnY4QT35oDgDw&amp;psig=AFQjCNEw0aciteVw8TLmHbk41IN9GmLd1w&amp;ust=13636250977077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source=images&amp;cd=&amp;cad=rja&amp;docid=_esPoKoAtc3shM&amp;tbnid=SF_VDixCj0E_UM:&amp;ved=0CAgQjRwwAA&amp;url=http://kuharka.com/kartinka-grushi.html&amp;ei=Dc1AUaHqBYi30QXnhIDQAw&amp;psig=AFQjCNHXYmzztW5JjdGX27LINQ-mrHVpQA&amp;ust=1363287693166814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google.ru/url?sa=i&amp;source=images&amp;cd=&amp;cad=rja&amp;docid=ZFEGlypN4ReonM&amp;tbnid=XADh79xVcKMQGM:&amp;ved=0CAgQjRwwAA&amp;url=http://www.plum-tree.ru/plum5/&amp;ei=3-hFUZzmNKLk4QTSxYFI&amp;psig=AFQjCNF-t6EWy_J-qTLqBf8LAnLQ6EVDFg&amp;ust=1363622495901151" TargetMode="External"/><Relationship Id="rId9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ru/url?sa=i&amp;source=images&amp;cd=&amp;cad=rja&amp;docid=8SAmroG0CzxcBM&amp;tbnid=dYGkVmIgwhJw5M:&amp;ved=0CAgQjRwwAA&amp;url=http://mozgochiny.ru/sladosti/kak-sdelat-apelsinovyiy-sok-svoimi-rukami/&amp;ei=k-tFUeTMEIX44QTzr4GQCA&amp;psig=AFQjCNHXLW1sFkc-zw0tNuBhwWMR3tJHcA&amp;ust=136362318731614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hyperlink" Target="http://www.google.ru/url?sa=i&amp;source=images&amp;cd=&amp;cad=rja&amp;docid=lGCjcRKmfblZDM&amp;tbnid=SLXkO_IdwJyfDM:&amp;ved=0CAgQjRwwAA&amp;url=http://vkusnoe.info/varene-iz-vishni.html&amp;ei=3_RFUaWvA-3S4QSWw4GYCg&amp;psig=AFQjCNGZxGD8WKDk6_7QpQGOSpOcLbnvFg&amp;ust=136362556707909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ru/imgres?imgurl=http://www.sostav.ru/articles/rus/2007/18.10/news/images/1grimm1.jpg&amp;imgrefurl=http://www.sostav.ru/news/2007/10/18/r8/&amp;h=1654&amp;w=1654&amp;sz=218&amp;tbnid=Ych0IcaV6-U5mM:&amp;tbnh=91&amp;tbnw=91&amp;prev=/search?q=%D0%BA%D0%B0%D1%80%D1%82%D0%B8%D0%BD%D0%BA%D0%B0+%D0%BA%D0%BE%D0%BD%D1%84%D0%B5%D1%82%D1%8B&amp;tbm=isch&amp;tbo=u&amp;zoom=1&amp;q=%D0%BA%D0%B0%D1%80%D1%82%D0%B8%D0%BD%D0%BA%D0%B0+%D0%BA%D0%BE%D0%BD%D1%84%D0%B5%D1%82%D1%8B&amp;usg=__nMbqvt7Buf88jSGkpaUNz1XKajA=&amp;docid=w6kMF_rQwJT0-M&amp;hl=ru&amp;sa=X&amp;ei=YmJIUaHnHYqA4gSC9YDoBg&amp;sqi=2&amp;ved=0CC4Q9QEwAA&amp;dur=92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google.ru/url?sa=i&amp;rct=j&amp;q=%D0%BA%D0%B0%D1%80%D1%82%D0%B8%D0%BD%D0%BA%D0%B8%20%D0%BF%D0%BE%20%D0%BB%D0%B5%D0%BA%D1%81%D0%B8%D1%87%D0%B5%D1%81%D0%BA%D0%BE%D0%B9%20%D1%82%D0%B5%D0%BC%D0%B5%20%D0%A4%D1%80%D1%83%D0%BA%D1%82%D1%8B&amp;source=images&amp;cd=&amp;cad=rja&amp;docid=dJto8qVEA6i7hM&amp;tbnid=qgjO1KQ1E7DSWM:&amp;ved=0CAUQjRw&amp;url=http://www.zondov.ru/product_450.html&amp;ei=pMlAUa7UK-HJ0QX4n4CgBw&amp;bvm=bv.43287494,d.d2k&amp;psig=AFQjCNF0b0ZusSrn-HQDLHBtFyaCXGm3ZA&amp;ust=1363286671872574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www.google.ru/url?sa=i&amp;source=images&amp;cd=&amp;cad=rja&amp;docid=CSP5XVm9tzMf8M&amp;tbnid=nR0tkSEAVkfGyM:&amp;ved=0CAgQjRwwAA&amp;url=http://i-news.com.ua/razdely/o-cheloveke/chelovek-pochemu-malchiki-lyubyat-sinij-cvet-a-devochki-rozovyj/&amp;ei=rmNIUfeBMuqr4AS-soCICg&amp;psig=AFQjCNGc-bxKK95TBLQNgZ0MYwd5M492TA&amp;ust=1363785006876079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stadosentido.blogs.sapo.pt/2009/09/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www.google.ru/url?sa=i&amp;rct=j&amp;q=%D0%BA%D0%B0%D1%80%D1%82%D0%B8%D0%BD%D0%BA%D0%B8%20%D0%BF%D0%BE%20%D0%BB%D0%B5%D0%BA%D1%81%D0%B8%D1%87%D0%B5%D1%81%D0%BA%D0%BE%D0%B9%20%D1%82%D0%B5%D0%BC%D0%B5%20%D0%A4%D1%80%D1%83%D0%BA%D1%82%D1%8B&amp;source=images&amp;cd=&amp;cad=rja&amp;docid=dJto8qVEA6i7hM&amp;tbnid=6NEd2GPjLve5HM:&amp;ved=0CAUQjRw&amp;url=http://www.zondov.ru/product_450.html&amp;ei=i8lAUdCbJKXK0AWe_YC4DQ&amp;bvm=bv.43287494,d.d2k&amp;psig=AFQjCNF0b0ZusSrn-HQDLHBtFyaCXGm3ZA&amp;ust=1363286671872574" TargetMode="External"/><Relationship Id="rId2" Type="http://schemas.openxmlformats.org/officeDocument/2006/relationships/hyperlink" Target="http://www.google.ru/url?sa=i&amp;source=images&amp;cd=&amp;cad=rja&amp;docid=_esPoKoAtc3shM&amp;tbnid=SF_VDixCj0E_UM:&amp;ved=0CAgQjRwwAA&amp;url=http://kuharka.com/kartinka-grushi.html&amp;ei=Dc1AUaHqBYi30QXnhIDQAw&amp;psig=AFQjCNHXYmzztW5JjdGX27LINQ-mrHVpQA&amp;ust=136328769316681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hutterstock.com/subscribe.mhtml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www.google.ru/url?sa=i&amp;source=images&amp;cd=&amp;cad=rja&amp;docid=LfHFUAov-04YwM&amp;tbnid=TcAjLoNejipimM:&amp;ved=0CAgQjRwwAA&amp;url=http://femiss.ru/modnye-diety/bananovaia-dieta&amp;ei=bs1AUfiVKe-10QXAvYHgDg&amp;psig=AFQjCNE2Q-zg7K2REvIV8PKrNqPqP_4WdA&amp;ust=1363287790722947" TargetMode="External"/><Relationship Id="rId4" Type="http://schemas.openxmlformats.org/officeDocument/2006/relationships/hyperlink" Target="http://ru.freepik.com/free-vector/apples_671147.htm" TargetMode="Externa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freepik.com/free-vector/apples_671147.ht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ru/url?sa=i&amp;rct=j&amp;q=%D0%BA%D0%B0%D1%80%D1%82%D0%B8%D0%BD%D0%BA%D0%B8%20%D0%BF%D0%BE%20%D0%BB%D0%B5%D0%BA%D1%81%D0%B8%D1%87%D0%B5%D1%81%D0%BA%D0%BE%D0%B9%20%D1%82%D0%B5%D0%BC%D0%B5%20%D0%A4%D1%80%D1%83%D0%BA%D1%82%D1%8B&amp;source=images&amp;cd=&amp;docid=ieOkzj5uJUM3AM&amp;tbnid=Vt1Pne3L-MkNQM:&amp;ved=0CAUQjRw&amp;url=http://www.logolife.ru/logopedy/konspekty-logopedicheskix-zanyatij/konspekt-zanyatiya-po-leksicheskoj-teme-frukty.html&amp;ei=E8lAUYVtodTRBebHgNAO&amp;bvm=bv.43287494,d.d2k&amp;psig=AFQjCNF0b0ZusSrn-HQDLHBtFyaCXGm3ZA&amp;ust=1363286671872574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%D0%BA%D0%B0%D1%80%D1%82%D0%B8%D0%BD%D0%BA%D0%B8%20%D0%BF%D0%BE%20%D0%BB%D0%B5%D0%BA%D1%81%D0%B8%D1%87%D0%B5%D1%81%D0%BA%D0%BE%D0%B9%20%D1%82%D0%B5%D0%BC%D0%B5%20%D0%A4%D1%80%D1%83%D0%BA%D1%82%D1%8B&amp;source=images&amp;cd=&amp;cad=rja&amp;docid=dJto8qVEA6i7hM&amp;tbnid=qgjO1KQ1E7DSWM:&amp;ved=0CAUQjRw&amp;url=http://www.zondov.ru/product_450.html&amp;ei=pMlAUa7UK-HJ0QX4n4CgBw&amp;bvm=bv.43287494,d.d2k&amp;psig=AFQjCNF0b0ZusSrn-HQDLHBtFyaCXGm3ZA&amp;ust=1363286671872574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ru/url?sa=i&amp;source=images&amp;cd=&amp;cad=rja&amp;docid=7SCf6ljqGPQz1M&amp;tbnid=07z37gc_qDKKXM:&amp;ved=0CAgQjRwwAA&amp;url=http://fotodes.ru/download/109&amp;ei=2sxAUaa6Mu_I0AWlqoCQCg&amp;psig=AFQjCNFiNb9s4-6DaaGTPYTkyLxMVrW9Cw&amp;ust=1363287642878423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ru/url?sa=i&amp;rct=j&amp;q=%D0%BA%D0%B0%D1%80%D1%82%D0%B8%D0%BD%D0%BA%D0%B8%20%D0%BF%D0%BE%20%D0%BB%D0%B5%D0%BA%D1%81%D0%B8%D1%87%D0%B5%D1%81%D0%BA%D0%BE%D0%B9%20%D1%82%D0%B5%D0%BC%D0%B5%20%D0%A4%D1%80%D1%83%D0%BA%D1%82%D1%8B&amp;source=images&amp;cd=&amp;cad=rja&amp;docid=dJto8qVEA6i7hM&amp;tbnid=qgjO1KQ1E7DSWM:&amp;ved=0CAUQjRw&amp;url=http://detsad-kitty.ru/art/tema/page/25/&amp;ei=u8lAUcG2MMb80QW6w4HYBA&amp;bvm=bv.43287494,d.d2k&amp;psig=AFQjCNF0b0ZusSrn-HQDLHBtFyaCXGm3ZA&amp;ust=1363286671872574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estadosentido.blogs.sapo.pt/2009/09/" TargetMode="Externa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source=images&amp;cd=&amp;cad=rja&amp;docid=6oTC7Ip1_dJezM&amp;tbnid=3wCOzCCBLudeqM:&amp;ved=0CAgQjRwwAA&amp;url=http://www.1zoom.ru/%D0%95%D0%B4%D0%B0/%D0%BE%D0%B1%D0%BE%D0%B8/142133/z132.3/&amp;ei=NM1AUfu1Ma7a0QXGzoHYAg&amp;psig=AFQjCNEO-QAeay_dx7T5xxz8CaqkXlSXxA&amp;ust=1363287732880501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2" Type="http://schemas.openxmlformats.org/officeDocument/2006/relationships/hyperlink" Target="http://www.google.ru/url?sa=i&amp;source=images&amp;cd=&amp;cad=rja&amp;docid=LfHFUAov-04YwM&amp;tbnid=TcAjLoNejipimM:&amp;ved=0CAgQjRwwAA&amp;url=http://femiss.ru/modnye-diety/bananovaia-dieta&amp;ei=bs1AUfiVKe-10QXAvYHgDg&amp;psig=AFQjCNE2Q-zg7K2REvIV8PKrNqPqP_4WdA&amp;ust=1363287790722947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ru/url?sa=i&amp;source=images&amp;cd=&amp;cad=rja&amp;docid=_esPoKoAtc3shM&amp;tbnid=SF_VDixCj0E_UM:&amp;ved=0CAgQjRwwAA&amp;url=http://kuharka.com/kartinka-grushi.html&amp;ei=Dc1AUaHqBYi30QXnhIDQAw&amp;psig=AFQjCNHXYmzztW5JjdGX27LINQ-mrHVpQA&amp;ust=1363287693166814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google.ru/url?sa=i&amp;source=images&amp;cd=&amp;cad=rja&amp;docid=jZJSScutzkvbPM&amp;tbnid=ddjdmae6We9XFM:&amp;ved=0CAgQjRwwAA&amp;url=http://www.idividi.com.mk/stil/Woman/585486/&amp;ei=zc1AUcuhEcic0QWP6oHoBA&amp;psig=AFQjCNE82jvpz9Pl9C9KR-hfjUNRQKOpPQ&amp;ust=1363287885336293" TargetMode="Externa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source=images&amp;cd=&amp;cad=rja&amp;docid=ZFEGlypN4ReonM&amp;tbnid=XADh79xVcKMQGM:&amp;ved=0CAgQjRwwAA&amp;url=http://www.plum-tree.ru/plum5/&amp;ei=3-hFUZzmNKLk4QTSxYFI&amp;psig=AFQjCNF-t6EWy_J-qTLqBf8LAnLQ6EVDFg&amp;ust=1363622495901151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ru/url?sa=i&amp;rct=j&amp;q=%D0%BA%D0%B0%D1%80%D1%82%D0%B8%D0%BD%D0%BA%D0%B8%20%D0%BF%D0%BE%20%D0%BB%D0%B5%D0%BA%D1%81%D0%B8%D1%87%D0%B5%D1%81%D0%BA%D0%BE%D0%B9%20%D1%82%D0%B5%D0%BC%D0%B5%20%D0%A4%D1%80%D1%83%D0%BA%D1%82%D1%8B&amp;source=images&amp;cd=&amp;cad=rja&amp;docid=dJto8qVEA6i7hM&amp;tbnid=qgjO1KQ1E7DSWM:&amp;ved=0CAUQjRw&amp;url=http://www.zondov.ru/product_450.html&amp;ei=pMlAUa7UK-HJ0QX4n4CgBw&amp;bvm=bv.43287494,d.d2k&amp;psig=AFQjCNF0b0ZusSrn-HQDLHBtFyaCXGm3ZA&amp;ust=1363286671872574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ru/url?sa=i&amp;source=images&amp;cd=&amp;cad=rja&amp;docid=_esPoKoAtc3shM&amp;tbnid=SF_VDixCj0E_UM:&amp;ved=0CAgQjRwwAA&amp;url=http://kuharka.com/kartinka-grushi.html&amp;ei=Dc1AUaHqBYi30QXnhIDQAw&amp;psig=AFQjCNHXYmzztW5JjdGX27LINQ-mrHVpQA&amp;ust=1363287693166814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14.jpeg"/><Relationship Id="rId10" Type="http://schemas.openxmlformats.org/officeDocument/2006/relationships/hyperlink" Target="http://estadosentido.blogs.sapo.pt/2009/09/" TargetMode="External"/><Relationship Id="rId4" Type="http://schemas.openxmlformats.org/officeDocument/2006/relationships/hyperlink" Target="http://www.google.ru/url?sa=i&amp;source=images&amp;cd=&amp;cad=rja&amp;docid=LfHFUAov-04YwM&amp;tbnid=TcAjLoNejipimM:&amp;ved=0CAgQjRwwAA&amp;url=http://femiss.ru/modnye-diety/bananovaia-dieta&amp;ei=bs1AUfiVKe-10QXAvYHgDg&amp;psig=AFQjCNE2Q-zg7K2REvIV8PKrNqPqP_4WdA&amp;ust=1363287790722947" TargetMode="Externa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ru/url?sa=i&amp;source=images&amp;cd=&amp;cad=rja&amp;docid=K5wVrYXR069pTM&amp;tbnid=9QM36o7a7qGjkM:&amp;ved=0CAgQjRwwAA&amp;url=http://www.naperekus.ru/rub_Produkty_091130190914.html&amp;ei=F-ZFUezyEK_14QTc84HACQ&amp;psig=AFQjCNFC0BQEKkkLtj_q4eR02C5nC7HNPw&amp;ust=1363621783307823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hyperlink" Target="http://www.google.ru/url?sa=i&amp;rct=j&amp;q=%D0%BA%D0%B0%D1%80%D1%82%D0%B8%D0%BD%D0%BA%D0%B8%20%D0%BF%D0%BE%20%D0%BB%D0%B5%D0%BA%D1%81%D0%B8%D1%87%D0%B5%D1%81%D0%BA%D0%BE%D0%B9%20%D1%82%D0%B5%D0%BC%D0%B5%20%D0%A4%D1%80%D1%83%D0%BA%D1%82%D1%8B&amp;source=images&amp;cd=&amp;cad=rja&amp;docid=dJto8qVEA6i7hM&amp;tbnid=6NEd2GPjLve5HM:&amp;ved=0CAUQjRw&amp;url=http://www.zondov.ru/product_450.html&amp;ei=i8lAUdCbJKXK0AWe_YC4DQ&amp;bvm=bv.43287494,d.d2k&amp;psig=AFQjCNF0b0ZusSrn-HQDLHBtFyaCXGm3ZA&amp;ust=136328667187257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source=images&amp;cd=&amp;cad=rja&amp;docid=_esPoKoAtc3shM&amp;tbnid=SF_VDixCj0E_UM:&amp;ved=0CAgQjRwwAA&amp;url=http://kuharka.com/kartinka-grushi.html&amp;ei=Dc1AUaHqBYi30QXnhIDQAw&amp;psig=AFQjCNHXYmzztW5JjdGX27LINQ-mrHVpQA&amp;ust=1363287693166814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%D0%BA%D0%B0%D1%80%D1%82%D0%B8%D0%BD%D0%BA%D0%B8%20%D0%BF%D0%BE%20%D0%BB%D0%B5%D0%BA%D1%81%D0%B8%D1%87%D0%B5%D1%81%D0%BA%D0%BE%D0%B9%20%D1%82%D0%B5%D0%BC%D0%B5%20%D0%A4%D1%80%D1%83%D0%BA%D1%82%D1%8B&amp;source=images&amp;cd=&amp;cad=rja&amp;docid=dJto8qVEA6i7hM&amp;tbnid=qgjO1KQ1E7DSWM:&amp;ved=0CAUQjRw&amp;url=http://www.zondov.ru/product_450.html&amp;ei=pMlAUa7UK-HJ0QX4n4CgBw&amp;bvm=bv.43287494,d.d2k&amp;psig=AFQjCNF0b0ZusSrn-HQDLHBtFyaCXGm3ZA&amp;ust=136328667187257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stadosentido.blogs.sapo.pt/2009/09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hyperlink" Target="http://www.google.ru/url?sa=i&amp;source=images&amp;cd=&amp;cad=rja&amp;docid=ZFEGlypN4ReonM&amp;tbnid=XADh79xVcKMQGM:&amp;ved=0CAgQjRwwAA&amp;url=http://www.plum-tree.ru/plum5/&amp;ei=3-hFUZzmNKLk4QTSxYFI&amp;psig=AFQjCNF-t6EWy_J-qTLqBf8LAnLQ6EVDFg&amp;ust=13636224959011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337320"/>
          </a:xfrm>
        </p:spPr>
        <p:txBody>
          <a:bodyPr/>
          <a:lstStyle/>
          <a:p>
            <a:r>
              <a:rPr lang="ru-RU" dirty="0" smtClean="0"/>
              <a:t>ФРУКТЫ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Развитие  </a:t>
            </a:r>
            <a:r>
              <a:rPr lang="ru-RU" dirty="0" err="1" smtClean="0"/>
              <a:t>лексико</a:t>
            </a:r>
            <a:r>
              <a:rPr lang="ru-RU" dirty="0" smtClean="0"/>
              <a:t> – грамматического  строя  речи</a:t>
            </a:r>
          </a:p>
          <a:p>
            <a:r>
              <a:rPr lang="ru-RU" dirty="0" smtClean="0"/>
              <a:t>(задания  для  детей  4 – 7 лет)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722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effectLst/>
              </a:rPr>
              <a:t>Игра “Что мы приготовим из фруктов”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5" name="photoimg671147" descr="яблок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024335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plum-tree.ru/img/gallery1/26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024335" cy="237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izum.darievna.ru/uploads/june-09/kompot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88841"/>
            <a:ext cx="2232247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http://vkusnoe.biz/uploads/taginator/Mar-2013/recept-piroga-s-vishnej-i-tvorogom-foto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4437112"/>
            <a:ext cx="259228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mozgochiny.ru/wp-content/uploads98983jkhdkjf9873/2012/05/Sok-iz-apelsinov-svoimi-rukami-mozgochiny.ru-2.jpg">
            <a:hlinkClick r:id="rId10"/>
          </p:cNvPr>
          <p:cNvPicPr>
            <a:picLocks noGrp="1"/>
          </p:cNvPicPr>
          <p:nvPr>
            <p:ph sz="half"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73051"/>
            <a:ext cx="1944217" cy="21478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588224" y="1124744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652121" y="3356992"/>
            <a:ext cx="87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компот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308304" y="558924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пирог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69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36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20688"/>
            <a:ext cx="3008313" cy="55054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irc_mi" descr="http://kuharka.com/uploads/taginator/Dec-2011/kartinka-grushi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3024335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www.cercifaf.org.pt/mosaico.edu/ee/img_gal/imagens/pessego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01008"/>
            <a:ext cx="3024335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mozgochiny.ru/wp-content/uploads98983jkhdkjf9873/2012/05/Sok-iz-apelsinov-svoimi-rukami-mozgochiny.ru-2.jpg">
            <a:hlinkClick r:id="rId6"/>
          </p:cNvPr>
          <p:cNvPicPr>
            <a:picLocks noGrp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73050"/>
            <a:ext cx="2016225" cy="214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izum.darievna.ru/uploads/june-09/kompot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88841"/>
            <a:ext cx="2016223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http://vkusnoe.biz/uploads/taginator/Mar-2013/recept-piroga-s-vishnej-i-tvorogom-foto.jp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4437112"/>
            <a:ext cx="2592288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948264" y="1196752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3212976"/>
            <a:ext cx="87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компот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96336" y="5445224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пирог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66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 загадку.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dirty="0"/>
              <a:t>Родилась она зеленой</a:t>
            </a:r>
            <a:br>
              <a:rPr lang="ru-RU" sz="7200" dirty="0"/>
            </a:br>
            <a:r>
              <a:rPr lang="ru-RU" sz="7200" dirty="0"/>
              <a:t>На цветущей белой кроне.</a:t>
            </a:r>
            <a:br>
              <a:rPr lang="ru-RU" sz="7200" dirty="0"/>
            </a:br>
            <a:r>
              <a:rPr lang="ru-RU" sz="7200" dirty="0"/>
              <a:t>А потом росла, краснела.</a:t>
            </a:r>
            <a:br>
              <a:rPr lang="ru-RU" sz="7200" dirty="0"/>
            </a:br>
            <a:r>
              <a:rPr lang="ru-RU" sz="7200" dirty="0"/>
              <a:t>Как созрела — посинела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Колобок висит все лето</a:t>
            </a:r>
            <a:br>
              <a:rPr lang="ru-RU" sz="1600" dirty="0"/>
            </a:br>
            <a:r>
              <a:rPr lang="ru-RU" sz="1600" dirty="0"/>
              <a:t>Среди зеленых веток.</a:t>
            </a:r>
            <a:br>
              <a:rPr lang="ru-RU" sz="1600" dirty="0"/>
            </a:br>
            <a:r>
              <a:rPr lang="ru-RU" sz="1600" dirty="0"/>
              <a:t>Ударит гулко оземь,</a:t>
            </a:r>
            <a:br>
              <a:rPr lang="ru-RU" sz="1600" dirty="0"/>
            </a:br>
            <a:r>
              <a:rPr lang="ru-RU" sz="1600" dirty="0"/>
              <a:t>Когда наступит осень.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8" name="irc_mi" descr="http://www.plum-tree.ru/img/gallery1/26.jpg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4" y="2636837"/>
            <a:ext cx="2081014" cy="158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www.cercifaf.org.pt/mosaico.edu/ee/img_gal/imagens/pessego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37112"/>
            <a:ext cx="1944216" cy="15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http://www.zondov.ru/data/medium/7323.jpg">
            <a:hlinkClick r:id="rId6"/>
          </p:cNvPr>
          <p:cNvPicPr>
            <a:picLocks noGrp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78234"/>
            <a:ext cx="1944216" cy="1514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rc_mi" descr="http://kuharka.com/uploads/taginator/Dec-2011/kartinka-grushi.jp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1728192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00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27563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4040188" cy="154297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Кисти ягод над дорожкой</a:t>
            </a:r>
            <a:br>
              <a:rPr lang="ru-RU" dirty="0"/>
            </a:br>
            <a:r>
              <a:rPr lang="ru-RU" dirty="0"/>
              <a:t>Прячут листики-ладошки.</a:t>
            </a:r>
            <a:br>
              <a:rPr lang="ru-RU" dirty="0"/>
            </a:br>
            <a:r>
              <a:rPr lang="ru-RU" dirty="0"/>
              <a:t>На лозе повисли кисти,</a:t>
            </a:r>
            <a:br>
              <a:rPr lang="ru-RU" dirty="0"/>
            </a:br>
            <a:r>
              <a:rPr lang="ru-RU" dirty="0"/>
              <a:t>И от нас укрылись в листьях.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764704"/>
            <a:ext cx="4041775" cy="152129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Ты на лампочку похожа</a:t>
            </a:r>
            <a:br>
              <a:rPr lang="ru-RU" dirty="0"/>
            </a:br>
            <a:r>
              <a:rPr lang="ru-RU" dirty="0"/>
              <a:t>И на Ваньку — </a:t>
            </a:r>
            <a:r>
              <a:rPr lang="ru-RU" dirty="0" err="1"/>
              <a:t>встаньку</a:t>
            </a:r>
            <a:r>
              <a:rPr lang="ru-RU" dirty="0"/>
              <a:t> тоже.</a:t>
            </a:r>
            <a:br>
              <a:rPr lang="ru-RU" dirty="0"/>
            </a:br>
            <a:r>
              <a:rPr lang="ru-RU" dirty="0"/>
              <a:t>У тебя румяный бок,</a:t>
            </a:r>
            <a:br>
              <a:rPr lang="ru-RU" dirty="0"/>
            </a:br>
            <a:r>
              <a:rPr lang="ru-RU" dirty="0"/>
              <a:t>А откусишь — брызнет сок.</a:t>
            </a:r>
            <a:br>
              <a:rPr lang="ru-RU" dirty="0"/>
            </a:br>
            <a:endParaRPr lang="ru-RU" dirty="0"/>
          </a:p>
        </p:txBody>
      </p:sp>
      <p:pic>
        <p:nvPicPr>
          <p:cNvPr id="7" name="irc_mi" descr="http://www.greenrussia.ru/vinograd/img/vinograd2.jpg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7"/>
            <a:ext cx="2088232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plum-tree.ru/img/gallery1/26.jpg">
            <a:hlinkClick r:id="rId4"/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208823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www.cercifaf.org.pt/mosaico.edu/ee/img_gal/imagens/pessego.jpg">
            <a:hlinkClick r:id="rId6"/>
          </p:cNvPr>
          <p:cNvPicPr>
            <a:picLocks noGrp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79"/>
            <a:ext cx="2088232" cy="180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http://kuharka.com/uploads/taginator/Dec-2011/kartinka-grushi.jp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1728192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45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4000" dirty="0">
                <a:effectLst/>
              </a:rPr>
              <a:t>Игра. “Четвертый лишний”</a:t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pic>
        <p:nvPicPr>
          <p:cNvPr id="4" name="irc_mi" descr="http://img1.liveinternet.ru/images/attach/c/1/50/539/50539542_1256939213_potato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13" y="1196752"/>
            <a:ext cx="2154064" cy="177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plum-tree.ru/img/gallery1/26.jpg">
            <a:hlinkClick r:id="rId4"/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2055943" cy="1785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kuharka.com/uploads/taginator/Dec-2011/kartinka-grushi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1" y="1268760"/>
            <a:ext cx="1944217" cy="1695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cercifaf.org.pt/mosaico.edu/ee/img_gal/imagens/pessego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2336545" cy="1785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491880" y="3933056"/>
            <a:ext cx="11532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Картошка</a:t>
            </a:r>
          </a:p>
          <a:p>
            <a:r>
              <a:rPr lang="ru-RU" dirty="0" smtClean="0"/>
              <a:t>Груша</a:t>
            </a:r>
          </a:p>
          <a:p>
            <a:r>
              <a:rPr lang="ru-RU" dirty="0" smtClean="0"/>
              <a:t>Слива</a:t>
            </a:r>
          </a:p>
          <a:p>
            <a:r>
              <a:rPr lang="ru-RU" dirty="0" smtClean="0"/>
              <a:t>Персик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6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Игра “Догадайся что я хочу сок или варенье.”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Я хочу яблочный….</a:t>
            </a:r>
            <a:br>
              <a:rPr lang="ru-RU" sz="2800" dirty="0"/>
            </a:br>
            <a:r>
              <a:rPr lang="ru-RU" sz="2800" dirty="0"/>
              <a:t>Я хочу яблочное….</a:t>
            </a:r>
            <a:br>
              <a:rPr lang="ru-RU" sz="2800" dirty="0"/>
            </a:br>
            <a:r>
              <a:rPr lang="ru-RU" sz="2800" dirty="0"/>
              <a:t>Я хочу грушевый….</a:t>
            </a:r>
            <a:br>
              <a:rPr lang="ru-RU" sz="2800" dirty="0"/>
            </a:br>
            <a:r>
              <a:rPr lang="ru-RU" sz="2800" dirty="0"/>
              <a:t>Я хочу грушевое….</a:t>
            </a:r>
            <a:br>
              <a:rPr lang="ru-RU" sz="2800" dirty="0"/>
            </a:br>
            <a:r>
              <a:rPr lang="ru-RU" sz="2800" dirty="0"/>
              <a:t>Я хочу абрикосовое….</a:t>
            </a:r>
            <a:br>
              <a:rPr lang="ru-RU" sz="2800" dirty="0"/>
            </a:br>
            <a:r>
              <a:rPr lang="ru-RU" sz="2800" dirty="0"/>
              <a:t>Я хочу абрикосовый….</a:t>
            </a:r>
            <a:br>
              <a:rPr lang="ru-RU" sz="2800" dirty="0"/>
            </a:br>
            <a:r>
              <a:rPr lang="ru-RU" sz="2800" dirty="0"/>
              <a:t>Я хочу апельсиновый….</a:t>
            </a:r>
            <a:br>
              <a:rPr lang="ru-RU" sz="2800" dirty="0"/>
            </a:br>
            <a:r>
              <a:rPr lang="ru-RU" sz="2800" dirty="0"/>
              <a:t>Я хочу персиковое….</a:t>
            </a:r>
          </a:p>
        </p:txBody>
      </p:sp>
      <p:pic>
        <p:nvPicPr>
          <p:cNvPr id="5" name="irc_mi" descr="http://mozgochiny.ru/wp-content/uploads98983jkhdkjf9873/2012/05/Sok-iz-apelsinov-svoimi-rukami-mozgochiny.ru-2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583" y="1600201"/>
            <a:ext cx="2188714" cy="2116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vkusnoe.info/uploads/taginator/Jun-2012/varene-iz-vishni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81128"/>
            <a:ext cx="2232248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812360" y="2780928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5445224"/>
            <a:ext cx="94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варенье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33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 описательного  рассказа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1411541"/>
              </p:ext>
            </p:extLst>
          </p:nvPr>
        </p:nvGraphicFramePr>
        <p:xfrm>
          <a:off x="3635896" y="1772816"/>
          <a:ext cx="5111752" cy="31683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77938"/>
                <a:gridCol w="1303188"/>
                <a:gridCol w="1252688"/>
                <a:gridCol w="1277938"/>
              </a:tblGrid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цвет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форма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вкус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на  ощупь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23928" y="2276872"/>
            <a:ext cx="720080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148064" y="2060848"/>
            <a:ext cx="1008112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rg_hi" descr="http://t0.gstatic.com/images?q=tbn:ANd9GcRbk4RmW2JJi1zgXsOQsAGA8y53POqo72XsVuter-05a69fpYkF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1224136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rc_mi" descr="http://i-news.com.ua/wp-content/uploads/1vv70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72816"/>
            <a:ext cx="1296143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rc_mi" descr="http://www.zondov.ru/data/medium/7323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024336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08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Составление  рассказа  по  серии  сюжетных  картин.</a:t>
            </a:r>
            <a:endParaRPr lang="ru-RU" dirty="0"/>
          </a:p>
        </p:txBody>
      </p:sp>
      <p:pic>
        <p:nvPicPr>
          <p:cNvPr id="3" name="Рисунок 2" descr="http://detsad25.spb.ru/wp-content/uploads/2013/02/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628800"/>
            <a:ext cx="7560839" cy="4608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3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 к  картинкам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59340"/>
            <a:ext cx="30963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 кого будем составлять рассказ?</a:t>
            </a:r>
            <a:br>
              <a:rPr lang="ru-RU" dirty="0"/>
            </a:br>
            <a:r>
              <a:rPr lang="ru-RU" dirty="0"/>
              <a:t>Расскажи, какая была гусеница и как её звали?</a:t>
            </a:r>
            <a:br>
              <a:rPr lang="ru-RU" dirty="0"/>
            </a:br>
            <a:r>
              <a:rPr lang="ru-RU" dirty="0"/>
              <a:t>Чем гусеница занималась летом?</a:t>
            </a:r>
            <a:br>
              <a:rPr lang="ru-RU" dirty="0"/>
            </a:br>
            <a:r>
              <a:rPr lang="ru-RU" dirty="0"/>
              <a:t>Куда однажды заползла гусеница? Что там увидела?</a:t>
            </a:r>
            <a:br>
              <a:rPr lang="ru-RU" dirty="0"/>
            </a:br>
            <a:r>
              <a:rPr lang="ru-RU" dirty="0"/>
              <a:t>Что гусеница сделала с яблоком?</a:t>
            </a:r>
            <a:br>
              <a:rPr lang="ru-RU" dirty="0"/>
            </a:br>
            <a:r>
              <a:rPr lang="ru-RU" dirty="0"/>
              <a:t>Почему гусеница решила остаться в яблоке?</a:t>
            </a:r>
            <a:br>
              <a:rPr lang="ru-RU" dirty="0"/>
            </a:br>
            <a:r>
              <a:rPr lang="ru-RU" dirty="0"/>
              <a:t>Что гусеница смастерила в своём новом жилище?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detsad25.spb.ru/wp-content/uploads/2013/02/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6872"/>
            <a:ext cx="5112568" cy="3960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Примерное  составление  рассказа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Рассказ </a:t>
            </a:r>
            <a:r>
              <a:rPr lang="ru-RU" dirty="0"/>
              <a:t>ребёнку не читается, а может использоваться в качестве помощи в случае затруднений при составлении детского, авторского рассказа.</a:t>
            </a:r>
          </a:p>
          <a:p>
            <a:r>
              <a:rPr lang="ru-RU" dirty="0"/>
              <a:t>Жила – поживала молодая, зелёная гусеница. Звали её Настя. Хорошо ей жилось летом: лазила по деревьям, лакомилась листочками, нежилась под солнышком. Вот только дома у гусеницы не было и она мечтала его найти. Один раз гусеница заползла на яблоню. Увидела красное большое яблоко и начала его грызть. Яблоко было такое вкусное, что гусеница не заметила, как прогрызла его насквозь. Гусеница Настя решила остаться жить в яблоке. Ей там было тепло и уютно. Скоро гусеница смастерила в своём жилище окошко и дверцу. Получился чудесный домик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7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Называние  предметов</a:t>
            </a:r>
            <a:endParaRPr lang="ru-RU" dirty="0"/>
          </a:p>
        </p:txBody>
      </p:sp>
      <p:pic>
        <p:nvPicPr>
          <p:cNvPr id="6" name="irc_mi" descr="http://kuharka.com/uploads/taginator/Dec-2011/kartinka-grushi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00200"/>
            <a:ext cx="2016224" cy="1900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hotoimg671147" descr="яблоки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4" y="1772816"/>
            <a:ext cx="2267446" cy="172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stock photo : ripe pineapple isolated on white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5064"/>
            <a:ext cx="187220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rc_mi" descr="http://www.cercifaf.org.pt/mosaico.edu/ee/img_gal/imagens/pessego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244827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rc_mi" descr="http://femiss.ru/uploads/images/banana.jpg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05064"/>
            <a:ext cx="230425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rc_mi" descr="http://www.zondov.ru/data/big/8987.jpg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0808"/>
            <a:ext cx="2232248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МНЕМОТАБЛИЦЫ: Яблоко; © Аверина Кристин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632848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  и  отгадай  загадку.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9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img671147" descr="яблок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5" y="836712"/>
            <a:ext cx="7560840" cy="534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862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Обобщающее  понятие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3717031"/>
            <a:ext cx="3682752" cy="100811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Фрукты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5" name="irc_mi" descr="http://www.logolife.ru/wp-content/uploads/konspekt-zanyatiya-frukty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330824" cy="4193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2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Игра:  «Один – Много».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1819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2109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irc_mi" descr="http://fotodes.ru/upload/img1336427155.jpg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423683" cy="226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rc_mi" descr="http://www.cercifaf.org.pt/mosaico.edu/ee/img_gal/imagens/pessego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3"/>
            <a:ext cx="3600400" cy="2088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rc_mi" descr="http://detsad-kitty.ru/uploads/posts/2012-02/1328889805_fr_0005.jpg">
            <a:hlinkClick r:id="rId6"/>
          </p:cNvPr>
          <p:cNvPicPr>
            <a:picLocks noGrp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5"/>
            <a:ext cx="316835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rc_mi" descr="http://www.zondov.ru/data/medium/7323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3" y="1556794"/>
            <a:ext cx="3384376" cy="2232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33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34763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4040188" cy="24482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836712"/>
            <a:ext cx="4041775" cy="2448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irc_mi" descr="http://femiss.ru/uploads/images/banana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3"/>
            <a:ext cx="4032448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images.idividi.com.mk/images/banana3.jpg">
            <a:hlinkClick r:id="rId4"/>
          </p:cNvPr>
          <p:cNvPicPr>
            <a:picLocks noGrp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4032448" cy="269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kuharka.com/uploads/taginator/Dec-2011/kartinka-grushi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3"/>
            <a:ext cx="2880320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http://www.1zoom.ru/big2/43/142133-nloshka.jpg">
            <a:hlinkClick r:id="rId8"/>
          </p:cNvPr>
          <p:cNvPicPr>
            <a:picLocks noGrp="1"/>
          </p:cNvPicPr>
          <p:nvPr>
            <p:ph sz="quarter" idx="4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3816424" cy="2697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47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86600" cy="1091208"/>
          </a:xfrm>
        </p:spPr>
        <p:txBody>
          <a:bodyPr/>
          <a:lstStyle/>
          <a:p>
            <a:r>
              <a:rPr lang="ru-RU" dirty="0" smtClean="0"/>
              <a:t>Игра  «Два – пять».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772816"/>
            <a:ext cx="7787208" cy="108012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1    2     3      4     5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4" name="irc_mi" descr="http://www.zondov.ru/data/medium/7323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924944"/>
            <a:ext cx="1872207" cy="169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femiss.ru/uploads/images/banana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69160"/>
            <a:ext cx="2232248" cy="18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kuharka.com/uploads/taginator/Dec-2011/kartinka-grushi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40968"/>
            <a:ext cx="1836204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www.plum-tree.ru/img/gallery1/26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40969"/>
            <a:ext cx="1944216" cy="172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cercifaf.org.pt/mosaico.edu/ee/img_gal/imagens/pessego.jp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85184"/>
            <a:ext cx="2016224" cy="1584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64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Игра:  Какой?  Какая?  Какие?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2539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22539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4005064"/>
            <a:ext cx="4040188" cy="2121099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желтый, сочный, кислый, овальный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4077072"/>
            <a:ext cx="4041775" cy="2049091"/>
          </a:xfrm>
        </p:spPr>
        <p:txBody>
          <a:bodyPr/>
          <a:lstStyle/>
          <a:p>
            <a:r>
              <a:rPr lang="ru-RU" sz="3200" dirty="0">
                <a:solidFill>
                  <a:srgbClr val="FFC000"/>
                </a:solidFill>
              </a:rPr>
              <a:t>оранжевый, круглый, сладкий, сочный;</a:t>
            </a:r>
          </a:p>
          <a:p>
            <a:endParaRPr lang="ru-RU" dirty="0"/>
          </a:p>
        </p:txBody>
      </p:sp>
      <p:pic>
        <p:nvPicPr>
          <p:cNvPr id="7" name="irc_mi" descr="http://www.naperekus.ru/foto/raznoe/091130190717/Limon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84785"/>
            <a:ext cx="4032447" cy="230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rc_mi" descr="http://www.zondov.ru/data/big/8987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5"/>
            <a:ext cx="3672407" cy="2304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72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2756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2664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22539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4005064"/>
            <a:ext cx="4040188" cy="2121099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сладкая, желтая, сочная, твердая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4149080"/>
            <a:ext cx="4041775" cy="197708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сладкое</a:t>
            </a:r>
            <a:r>
              <a:rPr lang="ru-RU" sz="3600" dirty="0">
                <a:solidFill>
                  <a:srgbClr val="00B050"/>
                </a:solidFill>
              </a:rPr>
              <a:t>, </a:t>
            </a:r>
            <a:r>
              <a:rPr lang="ru-RU" sz="3600" dirty="0" smtClean="0">
                <a:solidFill>
                  <a:srgbClr val="00B050"/>
                </a:solidFill>
              </a:rPr>
              <a:t>зеленое, </a:t>
            </a:r>
            <a:r>
              <a:rPr lang="ru-RU" sz="3600" dirty="0">
                <a:solidFill>
                  <a:srgbClr val="00B050"/>
                </a:solidFill>
              </a:rPr>
              <a:t>сочное, круглое</a:t>
            </a:r>
          </a:p>
        </p:txBody>
      </p:sp>
      <p:pic>
        <p:nvPicPr>
          <p:cNvPr id="7" name="irc_mi" descr="http://kuharka.com/uploads/taginator/Dec-2011/kartinka-grushi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528392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zondov.ru/data/medium/7323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600400" cy="2808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5390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2756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3024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980728"/>
            <a:ext cx="4041775" cy="3024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4365104"/>
            <a:ext cx="4040188" cy="176105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бордовая, </a:t>
            </a:r>
            <a:r>
              <a:rPr lang="ru-RU" sz="3200" dirty="0">
                <a:solidFill>
                  <a:srgbClr val="C00000"/>
                </a:solidFill>
              </a:rPr>
              <a:t>овальная, сладкая, сочная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4293096"/>
            <a:ext cx="4041775" cy="183306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круглый, сочный, розовый, сладкий</a:t>
            </a:r>
          </a:p>
        </p:txBody>
      </p:sp>
      <p:pic>
        <p:nvPicPr>
          <p:cNvPr id="7" name="irc_mi" descr="http://www.cercifaf.org.pt/mosaico.edu/ee/img_gal/imagens/pessego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9"/>
            <a:ext cx="3960439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plum-tree.ru/img/gallery1/26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980729"/>
            <a:ext cx="4032447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2662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163</TotalTime>
  <Words>301</Words>
  <Application>Microsoft Office PowerPoint</Application>
  <PresentationFormat>Экран (4:3)</PresentationFormat>
  <Paragraphs>61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ФРУКТЫ</vt:lpstr>
      <vt:lpstr>Называние  предметов</vt:lpstr>
      <vt:lpstr>Обобщающее  понятие</vt:lpstr>
      <vt:lpstr>Игра:  «Один – Много».</vt:lpstr>
      <vt:lpstr>Презентация PowerPoint</vt:lpstr>
      <vt:lpstr>Игра  «Два – пять».</vt:lpstr>
      <vt:lpstr>Игра:  Какой?  Какая?  Какие?</vt:lpstr>
      <vt:lpstr>Презентация PowerPoint</vt:lpstr>
      <vt:lpstr>Презентация PowerPoint</vt:lpstr>
      <vt:lpstr>Игра “Что мы приготовим из фруктов” </vt:lpstr>
      <vt:lpstr>Презентация PowerPoint</vt:lpstr>
      <vt:lpstr>Отгадай  загадку.</vt:lpstr>
      <vt:lpstr>Презентация PowerPoint</vt:lpstr>
      <vt:lpstr>Игра. “Четвертый лишний” </vt:lpstr>
      <vt:lpstr>Игра “Догадайся что я хочу сок или варенье.”</vt:lpstr>
      <vt:lpstr>Составление  описательного  рассказа</vt:lpstr>
      <vt:lpstr>Составление  рассказа  по  серии  сюжетных  картин.</vt:lpstr>
      <vt:lpstr>Вопросы  к  картинкам</vt:lpstr>
      <vt:lpstr>Примерное  составление  рассказа</vt:lpstr>
      <vt:lpstr>Прочитай  и  отгадай  загадку.</vt:lpstr>
      <vt:lpstr>Презентация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</dc:title>
  <dc:creator>user</dc:creator>
  <cp:lastModifiedBy>user</cp:lastModifiedBy>
  <cp:revision>16</cp:revision>
  <dcterms:created xsi:type="dcterms:W3CDTF">2013-03-17T15:21:42Z</dcterms:created>
  <dcterms:modified xsi:type="dcterms:W3CDTF">2013-03-23T18:48:10Z</dcterms:modified>
</cp:coreProperties>
</file>