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30F9D-80FE-42A2-9DB0-97049E92DDA9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2D8F2-5DF4-4BF7-85C8-7C287ADC3C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2D8F2-5DF4-4BF7-85C8-7C287ADC3C88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4929222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"СКАЗОЧКА-УКАЗОЧКА"</a:t>
            </a:r>
            <a:endParaRPr lang="ru-RU" sz="3200" b="1" spc="50" dirty="0" smtClean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kvadr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1357298"/>
            <a:ext cx="3729044" cy="46531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00496" y="4929198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Взрослый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читает стихотворение и вместе с ребёнком показывает части лица и артикуляционные органы. </a:t>
            </a:r>
          </a:p>
        </p:txBody>
      </p:sp>
      <p:pic>
        <p:nvPicPr>
          <p:cNvPr id="5" name="Рисунок 4" descr="post-23286-125778224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999" b="66667"/>
          <a:stretch>
            <a:fillRect/>
          </a:stretch>
        </p:blipFill>
        <p:spPr>
          <a:xfrm>
            <a:off x="5572132" y="2214554"/>
            <a:ext cx="1748542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vadr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1357298"/>
            <a:ext cx="3729044" cy="4653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3857628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-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щека,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857488" y="4071942"/>
            <a:ext cx="785818" cy="2857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85852" y="428604"/>
            <a:ext cx="3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устала ты пока, 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Покажи, моя рука: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5214950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-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щека.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5357818" y="4071942"/>
            <a:ext cx="1143008" cy="1071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vadr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1571612"/>
            <a:ext cx="3729044" cy="4653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5643578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меньше мне люба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428604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сильна, а не слаба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3071810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ВЕРХНЯЯ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4714884"/>
            <a:ext cx="3500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НИЖНЯЯ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000364" y="3500438"/>
            <a:ext cx="2286016" cy="107157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000364" y="4716472"/>
            <a:ext cx="2071702" cy="698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vadr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785794"/>
            <a:ext cx="3729044" cy="4653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35782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Влево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ЛЕВЫЙ УГОЛ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28604"/>
            <a:ext cx="364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у губ одна черта — 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них улыбка заперта: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85776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Вправо -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ПРАВЫЙ УГОЛ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3571868" y="3857628"/>
            <a:ext cx="1000132" cy="10001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5500694" y="3857628"/>
            <a:ext cx="2714644" cy="15716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24" y="514351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Там - к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прогулкам не привык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Робко прячется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Копия kvadra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500042"/>
            <a:ext cx="3714776" cy="4635366"/>
          </a:xfrm>
          <a:prstGeom prst="rect">
            <a:avLst/>
          </a:prstGeom>
        </p:spPr>
      </p:pic>
      <p:pic>
        <p:nvPicPr>
          <p:cNvPr id="5" name="Рисунок 4" descr="07eede4567544cae1cae30757474daea_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20753" t="8965" r="19295" b="5866"/>
          <a:stretch>
            <a:fillRect/>
          </a:stretch>
        </p:blipFill>
        <p:spPr>
          <a:xfrm>
            <a:off x="5857884" y="1571612"/>
            <a:ext cx="1857388" cy="2714644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24" y="5357826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Подбородок тянем вниз, 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с челюстью отвис.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108183" y="4678371"/>
            <a:ext cx="135732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5536413" y="3964785"/>
            <a:ext cx="1285884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ps_tr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285860"/>
            <a:ext cx="4154021" cy="2928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4876" y="1285860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Боковые </a:t>
            </a:r>
            <a:r>
              <a:rPr lang="ru-RU" b="1" dirty="0" smtClean="0"/>
              <a:t>слева, справа, </a:t>
            </a:r>
            <a:br>
              <a:rPr lang="ru-RU" b="1" dirty="0" smtClean="0"/>
            </a:br>
            <a:r>
              <a:rPr lang="ru-RU" b="1" dirty="0" smtClean="0"/>
              <a:t>Впереди — зубов оправа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 descr="mouth__big_smile_hg_cl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071810"/>
            <a:ext cx="2971800" cy="1733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457200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 вокруг-то — целый ряд 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ЗУБКИ</a:t>
            </a:r>
            <a:r>
              <a:rPr lang="ru-RU" b="1" dirty="0" smtClean="0"/>
              <a:t> </a:t>
            </a:r>
            <a:r>
              <a:rPr lang="ru-RU" b="1" dirty="0" smtClean="0"/>
              <a:t>нижние стоят: 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785918" y="3429000"/>
            <a:ext cx="1285884" cy="1071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1"/>
          </p:cNvCxnSpPr>
          <p:nvPr/>
        </p:nvCxnSpPr>
        <p:spPr>
          <a:xfrm rot="10800000" flipV="1">
            <a:off x="4000496" y="1609026"/>
            <a:ext cx="714380" cy="6769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1"/>
          </p:cNvCxnSpPr>
          <p:nvPr/>
        </p:nvCxnSpPr>
        <p:spPr>
          <a:xfrm rot="10800000" flipV="1">
            <a:off x="2357422" y="1609026"/>
            <a:ext cx="2357454" cy="6055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357554" y="1571612"/>
            <a:ext cx="1214446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786842" y="214290"/>
            <a:ext cx="357158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6215082"/>
            <a:ext cx="8643966" cy="64291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0"/>
            <a:ext cx="3428992" cy="5000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000504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Интересная </a:t>
            </a:r>
            <a:r>
              <a:rPr lang="ru-RU" sz="1400" b="1" dirty="0" smtClean="0"/>
              <a:t>картинка: </a:t>
            </a:r>
          </a:p>
        </p:txBody>
      </p:sp>
      <p:pic>
        <p:nvPicPr>
          <p:cNvPr id="4" name="Рисунок 3" descr="otkryityiy_rot_yazyik_royalti_izobrajeniya_i_stok__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2285992"/>
            <a:ext cx="2857500" cy="2847975"/>
          </a:xfrm>
          <a:prstGeom prst="rect">
            <a:avLst/>
          </a:prstGeom>
        </p:spPr>
      </p:pic>
      <p:pic>
        <p:nvPicPr>
          <p:cNvPr id="6" name="Рисунок 5" descr="Копия 2615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642918"/>
            <a:ext cx="2200275" cy="2895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00496" y="928670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НЁБО </a:t>
            </a:r>
            <a:r>
              <a:rPr lang="ru-RU" sz="1400" b="1" dirty="0" smtClean="0"/>
              <a:t>вместо потолка </a:t>
            </a:r>
            <a:br>
              <a:rPr lang="ru-RU" sz="1400" b="1" dirty="0" smtClean="0"/>
            </a:br>
            <a:r>
              <a:rPr lang="ru-RU" sz="1400" b="1" dirty="0" smtClean="0"/>
              <a:t>Есть во рту у языка. 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4929198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А </a:t>
            </a:r>
            <a:r>
              <a:rPr lang="ru-RU" sz="1400" b="1" dirty="0" smtClean="0"/>
              <a:t>когда открылся рот, </a:t>
            </a:r>
            <a:br>
              <a:rPr lang="ru-RU" sz="1400" b="1" dirty="0" smtClean="0"/>
            </a:br>
            <a:r>
              <a:rPr lang="ru-RU" sz="1400" b="1" dirty="0" smtClean="0"/>
              <a:t>Язычок пошёл вперёд.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Боковые </a:t>
            </a:r>
            <a:r>
              <a:rPr lang="ru-RU" sz="1400" b="1" dirty="0" smtClean="0"/>
              <a:t>есть края — </a:t>
            </a:r>
            <a:br>
              <a:rPr lang="ru-RU" sz="1400" b="1" dirty="0" smtClean="0"/>
            </a:br>
            <a:r>
              <a:rPr lang="ru-RU" sz="1400" b="1" dirty="0" smtClean="0"/>
              <a:t>Всё про ротик знаю я</a:t>
            </a:r>
            <a:r>
              <a:rPr lang="ru-RU" sz="1400" b="1" dirty="0" smtClean="0"/>
              <a:t>!</a:t>
            </a:r>
            <a:endParaRPr lang="ru-RU" sz="1400" b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4286256"/>
            <a:ext cx="15119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есть </a:t>
            </a:r>
            <a:r>
              <a:rPr lang="ru-RU" sz="1400" b="1" dirty="0" smtClean="0"/>
              <a:t>и спинка,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286256"/>
            <a:ext cx="1508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Есть и кончик, </a:t>
            </a:r>
            <a:endParaRPr lang="ru-RU" sz="1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285984" y="1428736"/>
            <a:ext cx="221457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4429124" y="4643446"/>
            <a:ext cx="2143140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3786182" y="3500438"/>
            <a:ext cx="2928958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000364" y="3429000"/>
            <a:ext cx="1714512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928794" y="4572008"/>
            <a:ext cx="2071702" cy="214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5214942" y="3500438"/>
            <a:ext cx="1500198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2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2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1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1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p"/>
      <p:bldP spid="8" grpId="0" build="p"/>
      <p:bldP spid="9" grpId="0" build="p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outh__big_smile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785794"/>
            <a:ext cx="5686444" cy="33170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4357694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6000" b="1" spc="50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Тема56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FF0000"/>
      </a:accent2>
      <a:accent3>
        <a:srgbClr val="DE6C36"/>
      </a:accent3>
      <a:accent4>
        <a:srgbClr val="00B0F0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Тема56</Template>
  <TotalTime>92</TotalTime>
  <Words>121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Тема56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19</cp:revision>
  <dcterms:modified xsi:type="dcterms:W3CDTF">2013-03-28T16:31:04Z</dcterms:modified>
</cp:coreProperties>
</file>