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DC074C-EE18-483C-92A1-EA173B6554D0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17E12A-5004-4BCA-9649-EA2E878E8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2A49A8-153C-48E4-93DC-4F9BA943C77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15659A-2DDA-4781-88BF-2B34B3A9183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DEB9C0-FB4F-4C39-AC60-C493D4E3CE4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59D26B-3ED6-4ECF-B3CA-7DD034F4E6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0A97FD-659F-43F7-9BE8-2D6090A8AAA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0D50AA-76D2-4535-A7AA-A4A29E277B0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E93B1B-BDB7-42DA-B7B2-E3E4372992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90364A-52D0-443C-84BB-C332A9D3128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C0F8AD-E2F6-4817-8AD5-034B58F7F89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645998-0EF9-4DE9-AC71-C06579243FD6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EE5C49-6F9C-4621-8BA1-6D323482E505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FFFB31-9E31-49EC-B188-FD0C99B72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E4E25-12F4-4CE1-9D69-E2AE9B767181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41CF-A1A3-42F4-98B4-B0E85F7D9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ADF5-CEC5-499E-B529-F92E64478E7C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9274D-D573-4ED9-B567-43BC5E4C9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045C-7B97-4FC3-BCB1-8263B40115BC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C6FC-8FF5-4A0D-A0BC-A42F62783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80FB85-3FF8-46E2-A7A4-E049E2EC22A3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37BA04-4476-4273-8452-2E3B46C76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F261B-7BE8-47C6-8B14-4FFA1771710F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72C93-3E80-47E7-89F5-D626A4B48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D2386-D6CA-423D-8BC1-47F5A7000268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FF9D94-873F-4475-B4C9-2F4C5BB65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0A5047-0EFC-428A-8FC0-04D1EB148B36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443FA-68E6-47E5-8680-4D29AFFFC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4098-B331-495B-965C-FC13C42E90F7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AAB6-2AA0-4B4F-A33E-0AB1CAFD8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1AA6BE-2BB2-4076-B219-E3A183E9F64F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BA8920-80F3-4475-8510-1490C79C0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8ABEA9-C3F4-4372-BA4B-ABE36B05921D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EC0D54-B27C-433E-82AA-01F927D78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DB123AD-892D-4DA7-AEE2-530CE09CC58B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B6A4B3-A5C1-4F72-93D1-92C77EA2A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2" r:id="rId2"/>
    <p:sldLayoutId id="2147483937" r:id="rId3"/>
    <p:sldLayoutId id="2147483938" r:id="rId4"/>
    <p:sldLayoutId id="2147483939" r:id="rId5"/>
    <p:sldLayoutId id="2147483940" r:id="rId6"/>
    <p:sldLayoutId id="2147483933" r:id="rId7"/>
    <p:sldLayoutId id="2147483941" r:id="rId8"/>
    <p:sldLayoutId id="2147483942" r:id="rId9"/>
    <p:sldLayoutId id="2147483934" r:id="rId10"/>
    <p:sldLayoutId id="2147483935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501122" cy="264320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Занятие-импровизация                              «Со спортом дружить – здоровым быть!»</a:t>
            </a:r>
            <a:endParaRPr lang="ru-RU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026-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000372"/>
            <a:ext cx="3029111" cy="1953914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>
              <a:solidFill>
                <a:srgbClr val="00B050"/>
              </a:solidFill>
              <a:latin typeface="Segoe Print" pitchFamily="2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B050"/>
                </a:solidFill>
                <a:latin typeface="Segoe Print" pitchFamily="2" charset="0"/>
                <a:cs typeface="Times New Roman" pitchFamily="18" charset="0"/>
              </a:rPr>
              <a:t>Упражнение эффективно укрепляет поясничный отдел позвоночника</a:t>
            </a:r>
            <a:r>
              <a:rPr lang="ru-RU" sz="1300">
                <a:solidFill>
                  <a:srgbClr val="00B050"/>
                </a:solidFill>
                <a:latin typeface="Segoe Print" pitchFamily="2" charset="0"/>
                <a:cs typeface="Times New Roman" pitchFamily="18" charset="0"/>
              </a:rPr>
              <a:t>.</a:t>
            </a:r>
            <a:endParaRPr lang="ru-RU">
              <a:latin typeface="Segoe Print" pitchFamily="2" charset="0"/>
            </a:endParaRPr>
          </a:p>
        </p:txBody>
      </p:sp>
      <p:pic>
        <p:nvPicPr>
          <p:cNvPr id="30722" name="Рисунок 56" descr="http://ligazdorovja.my1.ru/96/i_02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196975"/>
            <a:ext cx="2365375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14" descr="http://ligazdorovja.my1.ru/96/i_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428750"/>
            <a:ext cx="2695575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Прямоугольник 15"/>
          <p:cNvSpPr>
            <a:spLocks noChangeArrowheads="1"/>
          </p:cNvSpPr>
          <p:nvPr/>
        </p:nvSpPr>
        <p:spPr bwMode="auto">
          <a:xfrm>
            <a:off x="0" y="0"/>
            <a:ext cx="4286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B050"/>
              </a:solidFill>
              <a:latin typeface="Lucida Sans Unicode" pitchFamily="34" charset="0"/>
            </a:endParaRPr>
          </a:p>
          <a:p>
            <a:endParaRPr lang="ru-RU" b="1">
              <a:solidFill>
                <a:srgbClr val="00B050"/>
              </a:solidFill>
              <a:latin typeface="Lucida Sans Unicode" pitchFamily="34" charset="0"/>
            </a:endParaRPr>
          </a:p>
          <a:p>
            <a:r>
              <a:rPr lang="ru-RU" b="1">
                <a:solidFill>
                  <a:srgbClr val="00B050"/>
                </a:solidFill>
                <a:latin typeface="Lucida Sans Unicode" pitchFamily="34" charset="0"/>
              </a:rPr>
              <a:t>   </a:t>
            </a:r>
            <a:r>
              <a:rPr lang="ru-RU" b="1">
                <a:solidFill>
                  <a:srgbClr val="00B050"/>
                </a:solidFill>
              </a:rPr>
              <a:t>Правильная посадка на мяч,   </a:t>
            </a:r>
          </a:p>
          <a:p>
            <a:r>
              <a:rPr lang="ru-RU" b="1">
                <a:solidFill>
                  <a:srgbClr val="00B050"/>
                </a:solidFill>
              </a:rPr>
              <a:t>    упражнение на дыхание</a:t>
            </a:r>
            <a:endParaRPr lang="ru-RU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571500" y="2636838"/>
            <a:ext cx="63579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>
                <a:solidFill>
                  <a:srgbClr val="00B050"/>
                </a:solidFill>
                <a:latin typeface="Segoe Print" pitchFamily="2" charset="0"/>
              </a:rPr>
              <a:t>  </a:t>
            </a:r>
            <a:r>
              <a:rPr lang="ru-RU" sz="5400">
                <a:solidFill>
                  <a:srgbClr val="00B050"/>
                </a:solidFill>
              </a:rPr>
              <a:t>Ритмическая </a:t>
            </a:r>
          </a:p>
          <a:p>
            <a:r>
              <a:rPr lang="ru-RU" sz="5400">
                <a:solidFill>
                  <a:srgbClr val="00B050"/>
                </a:solidFill>
              </a:rPr>
              <a:t>      гимнастика</a:t>
            </a:r>
            <a:endParaRPr lang="ru-RU" sz="9600">
              <a:solidFill>
                <a:srgbClr val="00B050"/>
              </a:solidFill>
            </a:endParaRPr>
          </a:p>
        </p:txBody>
      </p:sp>
      <p:pic>
        <p:nvPicPr>
          <p:cNvPr id="32770" name="Picture 1" descr="D:\ОЛЯ\Анимашки спорт, спортивные анимашки, анимашки спортсменов   Smayli.ru_files\A-3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2571750"/>
            <a:ext cx="17907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 descr="D:\ОЛЯ\Анимашки спорт, спортивные анимашки, анимашки спортсменов   Smayli.ru_files\ad7d8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28575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9" descr="pilka-gimnastyczna-body-ball-70cm-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8" descr="800.0.1076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1643063"/>
            <a:ext cx="33575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7" descr="90.95_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142875"/>
            <a:ext cx="211931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6" descr="32455_enl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1643063"/>
            <a:ext cx="1857375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5" descr="2e22194aa5beee0bb988f932550764cd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2857500"/>
            <a:ext cx="20716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501122" cy="3500462"/>
          </a:xfrm>
          <a:scene3d>
            <a:camera prst="orthographicFront"/>
            <a:lightRig rig="soft" dir="t"/>
          </a:scene3d>
          <a:sp3d>
            <a:bevelT prst="convex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Цель физической культуры: - «Быть здоровым и с фигурой!»</a:t>
            </a:r>
            <a:endParaRPr lang="ru-RU" sz="6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15367" name="Рисунок 10" descr="SqTzO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357187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4" descr="http://ligazdorovja.my1.ru/96/i_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428750"/>
            <a:ext cx="2695575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15"/>
          <p:cNvSpPr>
            <a:spLocks noChangeArrowheads="1"/>
          </p:cNvSpPr>
          <p:nvPr/>
        </p:nvSpPr>
        <p:spPr bwMode="auto">
          <a:xfrm>
            <a:off x="0" y="0"/>
            <a:ext cx="4286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B050"/>
              </a:solidFill>
              <a:latin typeface="Lucida Sans Unicode" pitchFamily="34" charset="0"/>
            </a:endParaRPr>
          </a:p>
          <a:p>
            <a:endParaRPr lang="ru-RU" b="1">
              <a:solidFill>
                <a:srgbClr val="00B050"/>
              </a:solidFill>
              <a:latin typeface="Lucida Sans Unicode" pitchFamily="34" charset="0"/>
            </a:endParaRPr>
          </a:p>
          <a:p>
            <a:r>
              <a:rPr lang="ru-RU" b="1">
                <a:solidFill>
                  <a:srgbClr val="00B050"/>
                </a:solidFill>
                <a:latin typeface="Lucida Sans Unicode" pitchFamily="34" charset="0"/>
              </a:rPr>
              <a:t>   </a:t>
            </a:r>
            <a:r>
              <a:rPr lang="ru-RU" b="1">
                <a:solidFill>
                  <a:srgbClr val="00B050"/>
                </a:solidFill>
                <a:latin typeface="Segoe Print" pitchFamily="2" charset="0"/>
              </a:rPr>
              <a:t>Прыжки на мяче</a:t>
            </a:r>
            <a:endParaRPr lang="ru-RU">
              <a:solidFill>
                <a:srgbClr val="00B05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392906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1300" b="1">
              <a:solidFill>
                <a:srgbClr val="00B050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endParaRPr lang="ru-RU" sz="1300" b="1">
              <a:solidFill>
                <a:srgbClr val="00B050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endParaRPr lang="ru-RU" sz="1300" b="1">
              <a:solidFill>
                <a:srgbClr val="00B050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r>
              <a:rPr lang="ru-RU" sz="1300" b="1">
                <a:solidFill>
                  <a:srgbClr val="00B050"/>
                </a:solidFill>
                <a:latin typeface="Verdana" pitchFamily="34" charset="0"/>
                <a:cs typeface="Times New Roman" pitchFamily="18" charset="0"/>
              </a:rPr>
              <a:t>   </a:t>
            </a:r>
          </a:p>
          <a:p>
            <a:pPr algn="just"/>
            <a:r>
              <a:rPr lang="ru-RU" b="1">
                <a:solidFill>
                  <a:srgbClr val="00B050"/>
                </a:solidFill>
                <a:latin typeface="Segoe Print" pitchFamily="2" charset="0"/>
                <a:cs typeface="Times New Roman" pitchFamily="18" charset="0"/>
              </a:rPr>
              <a:t>Растяжка мышц груди</a:t>
            </a:r>
            <a:endParaRPr lang="ru-RU">
              <a:latin typeface="Segoe Print" pitchFamily="2" charset="0"/>
            </a:endParaRPr>
          </a:p>
        </p:txBody>
      </p:sp>
      <p:pic>
        <p:nvPicPr>
          <p:cNvPr id="18434" name="Рисунок 6" descr="http://ligazdorovja.my1.ru/97/i_04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642938"/>
            <a:ext cx="31432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5715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b="1" i="1">
              <a:solidFill>
                <a:srgbClr val="00B050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endParaRPr lang="ru-RU" b="1" i="1">
              <a:solidFill>
                <a:srgbClr val="00B050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endParaRPr lang="ru-RU" b="1" i="1">
              <a:solidFill>
                <a:srgbClr val="00B050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B050"/>
                </a:solidFill>
                <a:latin typeface="Segoe Print" pitchFamily="2" charset="0"/>
                <a:cs typeface="Times New Roman" pitchFamily="18" charset="0"/>
              </a:rPr>
              <a:t>Упражнение эффективно прорабатывает мышцы пресса.</a:t>
            </a:r>
            <a:endParaRPr lang="ru-RU">
              <a:latin typeface="Segoe Print" pitchFamily="2" charset="0"/>
            </a:endParaRPr>
          </a:p>
        </p:txBody>
      </p:sp>
      <p:pic>
        <p:nvPicPr>
          <p:cNvPr id="20482" name="Рисунок 3" descr="http://ligazdorovja.my1.ru/97/i_034.png"/>
          <p:cNvPicPr>
            <a:picLocks noChangeAspect="1" noChangeArrowheads="1"/>
          </p:cNvPicPr>
          <p:nvPr/>
        </p:nvPicPr>
        <p:blipFill>
          <a:blip r:embed="rId3"/>
          <a:srcRect t="36322" r="-31"/>
          <a:stretch>
            <a:fillRect/>
          </a:stretch>
        </p:blipFill>
        <p:spPr bwMode="auto">
          <a:xfrm>
            <a:off x="2928938" y="1143000"/>
            <a:ext cx="3422650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http://ligazdorovja.my1.ru/97/i_034.png"/>
          <p:cNvPicPr>
            <a:picLocks noChangeAspect="1" noChangeArrowheads="1"/>
          </p:cNvPicPr>
          <p:nvPr/>
        </p:nvPicPr>
        <p:blipFill>
          <a:blip r:embed="rId3"/>
          <a:srcRect r="-17923" b="63133"/>
          <a:stretch>
            <a:fillRect/>
          </a:stretch>
        </p:blipFill>
        <p:spPr bwMode="auto">
          <a:xfrm>
            <a:off x="2214563" y="1357313"/>
            <a:ext cx="49434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0" y="142875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B050"/>
              </a:solidFill>
              <a:latin typeface="Segoe Print" pitchFamily="2" charset="0"/>
            </a:endParaRPr>
          </a:p>
          <a:p>
            <a:r>
              <a:rPr lang="ru-RU">
                <a:solidFill>
                  <a:srgbClr val="00B050"/>
                </a:solidFill>
                <a:latin typeface="Segoe Print" pitchFamily="2" charset="0"/>
              </a:rPr>
              <a:t>  Упражнение для мышц пресса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3" descr="http://ligazdorovja.my1.ru/97/i_037.png"/>
          <p:cNvPicPr>
            <a:picLocks noChangeAspect="1" noChangeArrowheads="1"/>
          </p:cNvPicPr>
          <p:nvPr/>
        </p:nvPicPr>
        <p:blipFill>
          <a:blip r:embed="rId3"/>
          <a:srcRect b="27823"/>
          <a:stretch>
            <a:fillRect/>
          </a:stretch>
        </p:blipFill>
        <p:spPr bwMode="auto">
          <a:xfrm>
            <a:off x="2857500" y="1428750"/>
            <a:ext cx="3402013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5389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>
              <a:solidFill>
                <a:srgbClr val="00B050"/>
              </a:solidFill>
              <a:latin typeface="Segoe Print" pitchFamily="2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B050"/>
                </a:solidFill>
                <a:latin typeface="Segoe Print" pitchFamily="2" charset="0"/>
                <a:cs typeface="Times New Roman" pitchFamily="18" charset="0"/>
              </a:rPr>
              <a:t>   Растяжка мышц спины – наклон вперед</a:t>
            </a:r>
            <a:endParaRPr lang="ru-RU">
              <a:latin typeface="Segoe Print" pitchFamily="2" charset="0"/>
            </a:endParaRPr>
          </a:p>
        </p:txBody>
      </p:sp>
      <p:pic>
        <p:nvPicPr>
          <p:cNvPr id="24579" name="Рисунок 5" descr="http://ligazdorovja.my1.ru/96/i_0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63"/>
            <a:ext cx="2695575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6" descr="http://ligazdorovja.my1.ru/96/i_0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857250"/>
            <a:ext cx="2695575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8" descr="http://ligazdorovja.my1.ru/96/i_002.png"/>
          <p:cNvPicPr>
            <a:picLocks noChangeAspect="1" noChangeArrowheads="1"/>
          </p:cNvPicPr>
          <p:nvPr/>
        </p:nvPicPr>
        <p:blipFill>
          <a:blip r:embed="rId3"/>
          <a:srcRect r="-27031" b="48714"/>
          <a:stretch>
            <a:fillRect/>
          </a:stretch>
        </p:blipFill>
        <p:spPr bwMode="auto">
          <a:xfrm>
            <a:off x="3143250" y="2000250"/>
            <a:ext cx="4714875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9"/>
          <p:cNvSpPr txBox="1">
            <a:spLocks noChangeArrowheads="1"/>
          </p:cNvSpPr>
          <p:nvPr/>
        </p:nvSpPr>
        <p:spPr bwMode="auto">
          <a:xfrm>
            <a:off x="642938" y="714375"/>
            <a:ext cx="821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B050"/>
                </a:solidFill>
                <a:latin typeface="Segoe Print" pitchFamily="2" charset="0"/>
              </a:rPr>
              <a:t>Упражнение для мышц рук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7835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>
              <a:solidFill>
                <a:srgbClr val="00B050"/>
              </a:solidFill>
              <a:latin typeface="Segoe Script" pitchFamily="34" charset="0"/>
              <a:cs typeface="Times New Roman" pitchFamily="18" charset="0"/>
            </a:endParaRPr>
          </a:p>
          <a:p>
            <a:pPr algn="just"/>
            <a:endParaRPr lang="ru-RU">
              <a:solidFill>
                <a:srgbClr val="00B050"/>
              </a:solidFill>
              <a:latin typeface="Segoe Script" pitchFamily="34" charset="0"/>
              <a:cs typeface="Times New Roman" pitchFamily="18" charset="0"/>
            </a:endParaRPr>
          </a:p>
          <a:p>
            <a:pPr algn="just"/>
            <a:endParaRPr lang="ru-RU">
              <a:solidFill>
                <a:srgbClr val="00B050"/>
              </a:solidFill>
              <a:latin typeface="Segoe Script" pitchFamily="34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B050"/>
                </a:solidFill>
                <a:latin typeface="Segoe Script" pitchFamily="34" charset="0"/>
                <a:cs typeface="Times New Roman" pitchFamily="18" charset="0"/>
              </a:rPr>
              <a:t>Упражнение эффективно воздействует на мышцы ягодиц</a:t>
            </a:r>
            <a:r>
              <a:rPr lang="ru-RU" sz="1300" b="1" i="1">
                <a:solidFill>
                  <a:srgbClr val="00B050"/>
                </a:solidFill>
                <a:latin typeface="Verdana" pitchFamily="34" charset="0"/>
                <a:cs typeface="Times New Roman" pitchFamily="18" charset="0"/>
              </a:rPr>
              <a:t>.</a:t>
            </a:r>
            <a:endParaRPr lang="ru-RU"/>
          </a:p>
        </p:txBody>
      </p:sp>
      <p:pic>
        <p:nvPicPr>
          <p:cNvPr id="28674" name="Рисунок 21" descr="http://ligazdorovja.my1.ru/96/i_01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714500"/>
            <a:ext cx="337978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22" descr="http://ligazdorovja.my1.ru/96/i_01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1857375"/>
            <a:ext cx="34194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55</Words>
  <Application>Microsoft Office PowerPoint</Application>
  <PresentationFormat>Экран (4:3)</PresentationFormat>
  <Paragraphs>39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9" baseType="lpstr">
      <vt:lpstr>Lucida Sans Unicode</vt:lpstr>
      <vt:lpstr>Arial</vt:lpstr>
      <vt:lpstr>Wingdings 3</vt:lpstr>
      <vt:lpstr>Verdana</vt:lpstr>
      <vt:lpstr>Wingdings 2</vt:lpstr>
      <vt:lpstr>Calibri</vt:lpstr>
      <vt:lpstr>Segoe Print</vt:lpstr>
      <vt:lpstr>Times New Roman</vt:lpstr>
      <vt:lpstr>Segoe Script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Занятие-импровизация                              «Со спортом дружить – здоровым быть!»</dc:title>
  <dc:creator>BUTOV</dc:creator>
  <cp:lastModifiedBy>skazka</cp:lastModifiedBy>
  <cp:revision>15</cp:revision>
  <dcterms:created xsi:type="dcterms:W3CDTF">2014-12-10T15:08:03Z</dcterms:created>
  <dcterms:modified xsi:type="dcterms:W3CDTF">2014-12-11T06:06:10Z</dcterms:modified>
</cp:coreProperties>
</file>