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301" r:id="rId4"/>
    <p:sldId id="257" r:id="rId5"/>
    <p:sldId id="312" r:id="rId6"/>
    <p:sldId id="283" r:id="rId7"/>
    <p:sldId id="284" r:id="rId8"/>
    <p:sldId id="285" r:id="rId9"/>
    <p:sldId id="286" r:id="rId10"/>
    <p:sldId id="287" r:id="rId11"/>
    <p:sldId id="288" r:id="rId12"/>
    <p:sldId id="303" r:id="rId13"/>
    <p:sldId id="264" r:id="rId14"/>
    <p:sldId id="289" r:id="rId15"/>
    <p:sldId id="290" r:id="rId16"/>
    <p:sldId id="291" r:id="rId17"/>
    <p:sldId id="292" r:id="rId18"/>
    <p:sldId id="293" r:id="rId19"/>
    <p:sldId id="294" r:id="rId20"/>
    <p:sldId id="299" r:id="rId21"/>
    <p:sldId id="300" r:id="rId22"/>
    <p:sldId id="295" r:id="rId23"/>
    <p:sldId id="296" r:id="rId24"/>
    <p:sldId id="304" r:id="rId25"/>
    <p:sldId id="305" r:id="rId26"/>
    <p:sldId id="297" r:id="rId27"/>
    <p:sldId id="298" r:id="rId28"/>
    <p:sldId id="308" r:id="rId29"/>
    <p:sldId id="307" r:id="rId30"/>
    <p:sldId id="306" r:id="rId31"/>
    <p:sldId id="267" r:id="rId32"/>
    <p:sldId id="272" r:id="rId33"/>
    <p:sldId id="311" r:id="rId34"/>
    <p:sldId id="310" r:id="rId35"/>
    <p:sldId id="30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5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FF"/>
    <a:srgbClr val="FF5050"/>
    <a:srgbClr val="00CC00"/>
    <a:srgbClr val="66FF33"/>
    <a:srgbClr val="33CC33"/>
    <a:srgbClr val="92D050"/>
    <a:srgbClr val="99FF66"/>
    <a:srgbClr val="99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7" autoAdjust="0"/>
    <p:restoredTop sz="94718" autoAdjust="0"/>
  </p:normalViewPr>
  <p:slideViewPr>
    <p:cSldViewPr>
      <p:cViewPr>
        <p:scale>
          <a:sx n="66" d="100"/>
          <a:sy n="66" d="100"/>
        </p:scale>
        <p:origin x="-119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01930-7C72-4407-A2CF-664159ECFB19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C938E4-C330-425E-BAC5-9FBBA68A445D}">
      <dgm:prSet custT="1"/>
      <dgm:spPr/>
      <dgm:t>
        <a:bodyPr/>
        <a:lstStyle/>
        <a:p>
          <a:pPr algn="ctr"/>
          <a:r>
            <a:rPr lang="en-US" sz="36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</a:t>
          </a:r>
          <a:r>
            <a:rPr lang="ru-RU" sz="3600" dirty="0" smtClean="0">
              <a:solidFill>
                <a:schemeClr val="tx1"/>
              </a:solidFill>
              <a:latin typeface="Monotype Corsiva" pitchFamily="66" charset="0"/>
            </a:rPr>
            <a:t> этап подготовительный</a:t>
          </a:r>
        </a:p>
      </dgm:t>
    </dgm:pt>
    <dgm:pt modelId="{D80C3025-238F-4723-BE6B-0AF320FDF360}" type="parTrans" cxnId="{86D37421-250A-4069-ABA2-B9EFC62AF035}">
      <dgm:prSet/>
      <dgm:spPr/>
      <dgm:t>
        <a:bodyPr/>
        <a:lstStyle/>
        <a:p>
          <a:endParaRPr lang="ru-RU"/>
        </a:p>
      </dgm:t>
    </dgm:pt>
    <dgm:pt modelId="{336AFEE7-54C3-424B-BF99-1EB895AEEFB3}" type="sibTrans" cxnId="{86D37421-250A-4069-ABA2-B9EFC62AF035}">
      <dgm:prSet/>
      <dgm:spPr/>
      <dgm:t>
        <a:bodyPr/>
        <a:lstStyle/>
        <a:p>
          <a:endParaRPr lang="ru-RU"/>
        </a:p>
      </dgm:t>
    </dgm:pt>
    <dgm:pt modelId="{096BC6CA-2629-4F8E-BDC7-7C8B58D237E3}">
      <dgm:prSet custT="1"/>
      <dgm:spPr/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II</a:t>
          </a:r>
          <a:r>
            <a:rPr lang="en-US" sz="3200" dirty="0" smtClean="0">
              <a:solidFill>
                <a:schemeClr val="tx1"/>
              </a:solidFill>
              <a:latin typeface="Monotype Corsiva" pitchFamily="66" charset="0"/>
            </a:rPr>
            <a:t> </a:t>
          </a:r>
          <a:r>
            <a:rPr lang="ru-RU" sz="3200" dirty="0" smtClean="0">
              <a:solidFill>
                <a:schemeClr val="tx1"/>
              </a:solidFill>
              <a:latin typeface="Monotype Corsiva" pitchFamily="66" charset="0"/>
            </a:rPr>
            <a:t>этап – собственно -практический</a:t>
          </a:r>
          <a:endParaRPr lang="ru-RU" sz="3200" dirty="0">
            <a:solidFill>
              <a:schemeClr val="tx1"/>
            </a:solidFill>
            <a:latin typeface="Monotype Corsiva" pitchFamily="66" charset="0"/>
          </a:endParaRPr>
        </a:p>
      </dgm:t>
    </dgm:pt>
    <dgm:pt modelId="{C570A2B8-64ED-4E34-B2F4-29B8BB3199BF}" type="parTrans" cxnId="{311B659B-8BA6-41E6-A2E5-CBE0FED99B26}">
      <dgm:prSet/>
      <dgm:spPr/>
      <dgm:t>
        <a:bodyPr/>
        <a:lstStyle/>
        <a:p>
          <a:endParaRPr lang="ru-RU"/>
        </a:p>
      </dgm:t>
    </dgm:pt>
    <dgm:pt modelId="{60194102-CA97-4708-B335-9C29F59FED1A}" type="sibTrans" cxnId="{311B659B-8BA6-41E6-A2E5-CBE0FED99B26}">
      <dgm:prSet/>
      <dgm:spPr/>
      <dgm:t>
        <a:bodyPr/>
        <a:lstStyle/>
        <a:p>
          <a:endParaRPr lang="ru-RU"/>
        </a:p>
      </dgm:t>
    </dgm:pt>
    <dgm:pt modelId="{D40E471A-BAB5-4CD8-9E58-204B3A7EC6D8}">
      <dgm:prSet custT="1"/>
      <dgm:spPr/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III</a:t>
          </a:r>
          <a:r>
            <a:rPr lang="ru-RU" sz="3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</a:t>
          </a:r>
          <a:r>
            <a:rPr lang="ru-RU" sz="3200" dirty="0" smtClean="0">
              <a:solidFill>
                <a:schemeClr val="tx1"/>
              </a:solidFill>
              <a:latin typeface="Monotype Corsiva" pitchFamily="66" charset="0"/>
            </a:rPr>
            <a:t>этап – оценочно - рефлексивный</a:t>
          </a:r>
          <a:endParaRPr lang="ru-RU" sz="3200" dirty="0">
            <a:solidFill>
              <a:schemeClr val="tx1"/>
            </a:solidFill>
            <a:latin typeface="Monotype Corsiva" pitchFamily="66" charset="0"/>
          </a:endParaRPr>
        </a:p>
      </dgm:t>
    </dgm:pt>
    <dgm:pt modelId="{189616D0-D20C-435B-8236-14308A76F195}" type="parTrans" cxnId="{68910F35-A939-42F3-98B7-A298900B97C7}">
      <dgm:prSet/>
      <dgm:spPr/>
      <dgm:t>
        <a:bodyPr/>
        <a:lstStyle/>
        <a:p>
          <a:endParaRPr lang="ru-RU"/>
        </a:p>
      </dgm:t>
    </dgm:pt>
    <dgm:pt modelId="{B1B71C86-D407-4FD2-BAC4-C9E57B58C305}" type="sibTrans" cxnId="{68910F35-A939-42F3-98B7-A298900B97C7}">
      <dgm:prSet/>
      <dgm:spPr/>
      <dgm:t>
        <a:bodyPr/>
        <a:lstStyle/>
        <a:p>
          <a:endParaRPr lang="ru-RU"/>
        </a:p>
      </dgm:t>
    </dgm:pt>
    <dgm:pt modelId="{190D5086-47D7-40DC-A529-A634AFF3F46C}">
      <dgm:prSet custT="1"/>
      <dgm:spPr/>
      <dgm:t>
        <a:bodyPr/>
        <a:lstStyle/>
        <a:p>
          <a:pPr algn="ctr"/>
          <a:r>
            <a:rPr lang="en-US" sz="3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</a:t>
          </a:r>
          <a:r>
            <a:rPr lang="en-US" sz="3200" dirty="0" smtClean="0">
              <a:solidFill>
                <a:schemeClr val="tx1"/>
              </a:solidFill>
              <a:latin typeface="Monotype Corsiva" pitchFamily="66" charset="0"/>
            </a:rPr>
            <a:t> </a:t>
          </a:r>
          <a:r>
            <a:rPr lang="ru-RU" sz="3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V</a:t>
          </a:r>
          <a:r>
            <a:rPr lang="ru-RU" sz="3200" dirty="0" smtClean="0">
              <a:solidFill>
                <a:schemeClr val="tx1"/>
              </a:solidFill>
              <a:latin typeface="Monotype Corsiva" pitchFamily="66" charset="0"/>
            </a:rPr>
            <a:t> этап –</a:t>
          </a:r>
          <a:r>
            <a:rPr lang="ru-RU" sz="3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презинтативный</a:t>
          </a:r>
          <a:endParaRPr lang="ru-RU" sz="3200" dirty="0">
            <a:solidFill>
              <a:schemeClr val="tx1"/>
            </a:solidFill>
            <a:latin typeface="Monotype Corsiva" pitchFamily="66" charset="0"/>
          </a:endParaRPr>
        </a:p>
      </dgm:t>
    </dgm:pt>
    <dgm:pt modelId="{F1356B29-7BB4-415B-8A99-40FD5FDF1AFC}" type="parTrans" cxnId="{17AF4E6B-0F38-4175-BE45-8CA594038534}">
      <dgm:prSet/>
      <dgm:spPr/>
      <dgm:t>
        <a:bodyPr/>
        <a:lstStyle/>
        <a:p>
          <a:endParaRPr lang="ru-RU"/>
        </a:p>
      </dgm:t>
    </dgm:pt>
    <dgm:pt modelId="{FC349BC9-CA62-4036-83C2-64F008C516BF}" type="sibTrans" cxnId="{17AF4E6B-0F38-4175-BE45-8CA594038534}">
      <dgm:prSet/>
      <dgm:spPr/>
      <dgm:t>
        <a:bodyPr/>
        <a:lstStyle/>
        <a:p>
          <a:endParaRPr lang="ru-RU"/>
        </a:p>
      </dgm:t>
    </dgm:pt>
    <dgm:pt modelId="{9C87DDE1-E64F-4E52-8796-A348FE8AA28E}" type="pres">
      <dgm:prSet presAssocID="{41001930-7C72-4407-A2CF-664159ECFB1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06A7DE-9438-44AF-9E60-B4BB8FB8366F}" type="pres">
      <dgm:prSet presAssocID="{41001930-7C72-4407-A2CF-664159ECFB1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226EDF6-E7AB-4AD7-9E63-977B7CE68EB4}" type="pres">
      <dgm:prSet presAssocID="{41001930-7C72-4407-A2CF-664159ECFB19}" presName="FourNodes_1" presStyleLbl="node1" presStyleIdx="0" presStyleCnt="4" custLinFactY="163636" custLinFactNeighborX="2381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225BE-0079-4787-855A-52C8598A5A25}" type="pres">
      <dgm:prSet presAssocID="{41001930-7C72-4407-A2CF-664159ECFB19}" presName="FourNodes_2" presStyleLbl="node1" presStyleIdx="1" presStyleCnt="4" custLinFactY="19580" custLinFactNeighborX="47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ED4E8-0575-4C98-AB2D-8ED43805FDC9}" type="pres">
      <dgm:prSet presAssocID="{41001930-7C72-4407-A2CF-664159ECFB19}" presName="FourNodes_3" presStyleLbl="node1" presStyleIdx="2" presStyleCnt="4" custScaleX="102382" custLinFactY="-17482" custLinFactNeighborX="-94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58292-826A-47FB-91FE-821DCB0B71B8}" type="pres">
      <dgm:prSet presAssocID="{41001930-7C72-4407-A2CF-664159ECFB19}" presName="FourNodes_4" presStyleLbl="node1" presStyleIdx="3" presStyleCnt="4" custLinFactY="-154545" custLinFactNeighborX="-2738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D6CBF-FC0A-4FDA-AB71-ACD4A57CB6A1}" type="pres">
      <dgm:prSet presAssocID="{41001930-7C72-4407-A2CF-664159ECFB1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188E2-F777-4C5A-BE73-D31F01ED79B0}" type="pres">
      <dgm:prSet presAssocID="{41001930-7C72-4407-A2CF-664159ECFB1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ED2E1-E999-4175-8757-85965805A48A}" type="pres">
      <dgm:prSet presAssocID="{41001930-7C72-4407-A2CF-664159ECFB1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4EFE7-0417-4EA5-B143-0B8251C6418D}" type="pres">
      <dgm:prSet presAssocID="{41001930-7C72-4407-A2CF-664159ECFB1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C0B91-7759-4391-AA94-1B1F7BF84790}" type="pres">
      <dgm:prSet presAssocID="{41001930-7C72-4407-A2CF-664159ECFB1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58CC-2BA2-4C5A-98E1-6851A46B2F4D}" type="pres">
      <dgm:prSet presAssocID="{41001930-7C72-4407-A2CF-664159ECFB1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CD915-06A4-43F3-80E9-265FF910DC4F}" type="pres">
      <dgm:prSet presAssocID="{41001930-7C72-4407-A2CF-664159ECFB1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37421-250A-4069-ABA2-B9EFC62AF035}" srcId="{41001930-7C72-4407-A2CF-664159ECFB19}" destId="{2EC938E4-C330-425E-BAC5-9FBBA68A445D}" srcOrd="3" destOrd="0" parTransId="{D80C3025-238F-4723-BE6B-0AF320FDF360}" sibTransId="{336AFEE7-54C3-424B-BF99-1EB895AEEFB3}"/>
    <dgm:cxn modelId="{51A12C60-E9FC-4F32-8408-9C529E7478B9}" type="presOf" srcId="{FC349BC9-CA62-4036-83C2-64F008C516BF}" destId="{E34D6CBF-FC0A-4FDA-AB71-ACD4A57CB6A1}" srcOrd="0" destOrd="0" presId="urn:microsoft.com/office/officeart/2005/8/layout/vProcess5"/>
    <dgm:cxn modelId="{36122663-DC10-49BE-B47F-6F97C4D53357}" type="presOf" srcId="{096BC6CA-2629-4F8E-BDC7-7C8B58D237E3}" destId="{622ED4E8-0575-4C98-AB2D-8ED43805FDC9}" srcOrd="0" destOrd="0" presId="urn:microsoft.com/office/officeart/2005/8/layout/vProcess5"/>
    <dgm:cxn modelId="{8D8055EE-2E04-4BB3-BBFE-8E7B548234CF}" type="presOf" srcId="{D40E471A-BAB5-4CD8-9E58-204B3A7EC6D8}" destId="{8F2225BE-0079-4787-855A-52C8598A5A25}" srcOrd="0" destOrd="0" presId="urn:microsoft.com/office/officeart/2005/8/layout/vProcess5"/>
    <dgm:cxn modelId="{8F9A1517-E141-4776-AF64-81141AC4BE71}" type="presOf" srcId="{41001930-7C72-4407-A2CF-664159ECFB19}" destId="{9C87DDE1-E64F-4E52-8796-A348FE8AA28E}" srcOrd="0" destOrd="0" presId="urn:microsoft.com/office/officeart/2005/8/layout/vProcess5"/>
    <dgm:cxn modelId="{311B659B-8BA6-41E6-A2E5-CBE0FED99B26}" srcId="{41001930-7C72-4407-A2CF-664159ECFB19}" destId="{096BC6CA-2629-4F8E-BDC7-7C8B58D237E3}" srcOrd="2" destOrd="0" parTransId="{C570A2B8-64ED-4E34-B2F4-29B8BB3199BF}" sibTransId="{60194102-CA97-4708-B335-9C29F59FED1A}"/>
    <dgm:cxn modelId="{AD838E7E-4CEB-4E74-88FB-3FE5A9D5FC8F}" type="presOf" srcId="{D40E471A-BAB5-4CD8-9E58-204B3A7EC6D8}" destId="{EA3C0B91-7759-4391-AA94-1B1F7BF84790}" srcOrd="1" destOrd="0" presId="urn:microsoft.com/office/officeart/2005/8/layout/vProcess5"/>
    <dgm:cxn modelId="{611E7EC3-5342-415C-B369-A3E43E91F900}" type="presOf" srcId="{190D5086-47D7-40DC-A529-A634AFF3F46C}" destId="{F226EDF6-E7AB-4AD7-9E63-977B7CE68EB4}" srcOrd="0" destOrd="0" presId="urn:microsoft.com/office/officeart/2005/8/layout/vProcess5"/>
    <dgm:cxn modelId="{33AAD328-EB6B-4F6A-AA3C-EFB6BBD25A46}" type="presOf" srcId="{2EC938E4-C330-425E-BAC5-9FBBA68A445D}" destId="{AF7CD915-06A4-43F3-80E9-265FF910DC4F}" srcOrd="1" destOrd="0" presId="urn:microsoft.com/office/officeart/2005/8/layout/vProcess5"/>
    <dgm:cxn modelId="{255D6C25-7595-4602-84CE-014DA223A6F0}" type="presOf" srcId="{096BC6CA-2629-4F8E-BDC7-7C8B58D237E3}" destId="{1B7F58CC-2BA2-4C5A-98E1-6851A46B2F4D}" srcOrd="1" destOrd="0" presId="urn:microsoft.com/office/officeart/2005/8/layout/vProcess5"/>
    <dgm:cxn modelId="{68910F35-A939-42F3-98B7-A298900B97C7}" srcId="{41001930-7C72-4407-A2CF-664159ECFB19}" destId="{D40E471A-BAB5-4CD8-9E58-204B3A7EC6D8}" srcOrd="1" destOrd="0" parTransId="{189616D0-D20C-435B-8236-14308A76F195}" sibTransId="{B1B71C86-D407-4FD2-BAC4-C9E57B58C305}"/>
    <dgm:cxn modelId="{DB1E5B80-217A-4F22-A8AA-D0C91913BC67}" type="presOf" srcId="{60194102-CA97-4708-B335-9C29F59FED1A}" destId="{D03ED2E1-E999-4175-8757-85965805A48A}" srcOrd="0" destOrd="0" presId="urn:microsoft.com/office/officeart/2005/8/layout/vProcess5"/>
    <dgm:cxn modelId="{0C281FF9-BA88-48A5-B67F-4B02F28E2D2D}" type="presOf" srcId="{190D5086-47D7-40DC-A529-A634AFF3F46C}" destId="{3944EFE7-0417-4EA5-B143-0B8251C6418D}" srcOrd="1" destOrd="0" presId="urn:microsoft.com/office/officeart/2005/8/layout/vProcess5"/>
    <dgm:cxn modelId="{17AF4E6B-0F38-4175-BE45-8CA594038534}" srcId="{41001930-7C72-4407-A2CF-664159ECFB19}" destId="{190D5086-47D7-40DC-A529-A634AFF3F46C}" srcOrd="0" destOrd="0" parTransId="{F1356B29-7BB4-415B-8A99-40FD5FDF1AFC}" sibTransId="{FC349BC9-CA62-4036-83C2-64F008C516BF}"/>
    <dgm:cxn modelId="{77FB1E85-02EE-4DC4-A11A-AAF20C3AE89E}" type="presOf" srcId="{2EC938E4-C330-425E-BAC5-9FBBA68A445D}" destId="{8EE58292-826A-47FB-91FE-821DCB0B71B8}" srcOrd="0" destOrd="0" presId="urn:microsoft.com/office/officeart/2005/8/layout/vProcess5"/>
    <dgm:cxn modelId="{1BD757D8-5A00-4DB4-8C01-8030DC3303B9}" type="presOf" srcId="{B1B71C86-D407-4FD2-BAC4-C9E57B58C305}" destId="{97C188E2-F777-4C5A-BE73-D31F01ED79B0}" srcOrd="0" destOrd="0" presId="urn:microsoft.com/office/officeart/2005/8/layout/vProcess5"/>
    <dgm:cxn modelId="{6EFE8512-8980-4A7A-89D1-BC51F5E8D37C}" type="presParOf" srcId="{9C87DDE1-E64F-4E52-8796-A348FE8AA28E}" destId="{5A06A7DE-9438-44AF-9E60-B4BB8FB8366F}" srcOrd="0" destOrd="0" presId="urn:microsoft.com/office/officeart/2005/8/layout/vProcess5"/>
    <dgm:cxn modelId="{17AB0F2C-0A65-4BB0-ABED-D6806DC8373F}" type="presParOf" srcId="{9C87DDE1-E64F-4E52-8796-A348FE8AA28E}" destId="{F226EDF6-E7AB-4AD7-9E63-977B7CE68EB4}" srcOrd="1" destOrd="0" presId="urn:microsoft.com/office/officeart/2005/8/layout/vProcess5"/>
    <dgm:cxn modelId="{C1B4A836-63D3-4EB0-8ADC-C70DB2B69345}" type="presParOf" srcId="{9C87DDE1-E64F-4E52-8796-A348FE8AA28E}" destId="{8F2225BE-0079-4787-855A-52C8598A5A25}" srcOrd="2" destOrd="0" presId="urn:microsoft.com/office/officeart/2005/8/layout/vProcess5"/>
    <dgm:cxn modelId="{52B9399A-C206-493C-9ADC-7B078F9957D6}" type="presParOf" srcId="{9C87DDE1-E64F-4E52-8796-A348FE8AA28E}" destId="{622ED4E8-0575-4C98-AB2D-8ED43805FDC9}" srcOrd="3" destOrd="0" presId="urn:microsoft.com/office/officeart/2005/8/layout/vProcess5"/>
    <dgm:cxn modelId="{86D7F23F-5C0D-4A47-925A-F2FAEE8DF99A}" type="presParOf" srcId="{9C87DDE1-E64F-4E52-8796-A348FE8AA28E}" destId="{8EE58292-826A-47FB-91FE-821DCB0B71B8}" srcOrd="4" destOrd="0" presId="urn:microsoft.com/office/officeart/2005/8/layout/vProcess5"/>
    <dgm:cxn modelId="{DCAE8125-1E79-4481-8345-7742304D32C0}" type="presParOf" srcId="{9C87DDE1-E64F-4E52-8796-A348FE8AA28E}" destId="{E34D6CBF-FC0A-4FDA-AB71-ACD4A57CB6A1}" srcOrd="5" destOrd="0" presId="urn:microsoft.com/office/officeart/2005/8/layout/vProcess5"/>
    <dgm:cxn modelId="{5FF5950B-B312-443E-8F0B-E48AB0DE1EAB}" type="presParOf" srcId="{9C87DDE1-E64F-4E52-8796-A348FE8AA28E}" destId="{97C188E2-F777-4C5A-BE73-D31F01ED79B0}" srcOrd="6" destOrd="0" presId="urn:microsoft.com/office/officeart/2005/8/layout/vProcess5"/>
    <dgm:cxn modelId="{19C066AD-92F6-4EDC-8C95-BAB0CA70A697}" type="presParOf" srcId="{9C87DDE1-E64F-4E52-8796-A348FE8AA28E}" destId="{D03ED2E1-E999-4175-8757-85965805A48A}" srcOrd="7" destOrd="0" presId="urn:microsoft.com/office/officeart/2005/8/layout/vProcess5"/>
    <dgm:cxn modelId="{FBCAE0BF-4B01-4E94-98FA-78564E669159}" type="presParOf" srcId="{9C87DDE1-E64F-4E52-8796-A348FE8AA28E}" destId="{3944EFE7-0417-4EA5-B143-0B8251C6418D}" srcOrd="8" destOrd="0" presId="urn:microsoft.com/office/officeart/2005/8/layout/vProcess5"/>
    <dgm:cxn modelId="{84FC2B20-1AF7-4F2A-BE1F-37AF2377146C}" type="presParOf" srcId="{9C87DDE1-E64F-4E52-8796-A348FE8AA28E}" destId="{EA3C0B91-7759-4391-AA94-1B1F7BF84790}" srcOrd="9" destOrd="0" presId="urn:microsoft.com/office/officeart/2005/8/layout/vProcess5"/>
    <dgm:cxn modelId="{F5124929-A6F9-4951-8370-D3AB16A0F97B}" type="presParOf" srcId="{9C87DDE1-E64F-4E52-8796-A348FE8AA28E}" destId="{1B7F58CC-2BA2-4C5A-98E1-6851A46B2F4D}" srcOrd="10" destOrd="0" presId="urn:microsoft.com/office/officeart/2005/8/layout/vProcess5"/>
    <dgm:cxn modelId="{3CE00E53-0F96-479D-91E9-1374BA96D093}" type="presParOf" srcId="{9C87DDE1-E64F-4E52-8796-A348FE8AA28E}" destId="{AF7CD915-06A4-43F3-80E9-265FF910DC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DAE3B-837F-472E-9310-93BB084CB85F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F3D7F0-5327-43AE-8594-5D8896FFE6D0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КОМПЛЕКС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rPr>
            <a:t>ОЗДОРОВИТЕЛЬНЫХ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rPr>
            <a:t>МЕРОПРИЯТИЙ</a:t>
          </a:r>
          <a:endParaRPr lang="ru-RU" sz="1500" b="1" baseline="0" dirty="0">
            <a:solidFill>
              <a:srgbClr val="0033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ED3F6F2-CEF6-41F6-A8FE-7303D8487878}" type="parTrans" cxnId="{C380B2FD-FBA3-4EB4-BFB6-CCD166BAA3F3}">
      <dgm:prSet/>
      <dgm:spPr/>
      <dgm:t>
        <a:bodyPr/>
        <a:lstStyle/>
        <a:p>
          <a:endParaRPr lang="ru-RU" b="1">
            <a:effectLst/>
          </a:endParaRPr>
        </a:p>
      </dgm:t>
    </dgm:pt>
    <dgm:pt modelId="{B3CC0844-79B8-44DF-9EE6-D541F7AD8EB5}" type="sibTrans" cxnId="{C380B2FD-FBA3-4EB4-BFB6-CCD166BAA3F3}">
      <dgm:prSet/>
      <dgm:spPr/>
      <dgm:t>
        <a:bodyPr/>
        <a:lstStyle/>
        <a:p>
          <a:endParaRPr lang="ru-RU" b="1">
            <a:effectLst/>
          </a:endParaRPr>
        </a:p>
      </dgm:t>
    </dgm:pt>
    <dgm:pt modelId="{3C77E1D6-3DED-4FAC-97FB-53AE47408352}">
      <dgm:prSet phldrT="[Текст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УТРЕННЯЯ</a:t>
          </a:r>
        </a:p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ГИМНАСТИКА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5A0BAB3-D2E0-4A88-90F7-9FA03D5EA728}" type="parTrans" cxnId="{7AC3250A-7DE2-46D2-B773-96AE0493C8E8}">
      <dgm:prSet/>
      <dgm:spPr/>
      <dgm:t>
        <a:bodyPr/>
        <a:lstStyle/>
        <a:p>
          <a:endParaRPr lang="ru-RU" sz="1200" b="1">
            <a:solidFill>
              <a:schemeClr val="tx1">
                <a:lumMod val="85000"/>
                <a:lumOff val="15000"/>
              </a:schemeClr>
            </a:solidFill>
            <a:effectLst/>
          </a:endParaRPr>
        </a:p>
      </dgm:t>
    </dgm:pt>
    <dgm:pt modelId="{4752D542-0038-4F6A-9B56-1C29EB51249A}" type="sibTrans" cxnId="{7AC3250A-7DE2-46D2-B773-96AE0493C8E8}">
      <dgm:prSet/>
      <dgm:spPr/>
      <dgm:t>
        <a:bodyPr/>
        <a:lstStyle/>
        <a:p>
          <a:endParaRPr lang="ru-RU" b="1">
            <a:effectLst/>
          </a:endParaRPr>
        </a:p>
      </dgm:t>
    </dgm:pt>
    <dgm:pt modelId="{F10B6648-B58B-4625-84DE-A4B5DEC80331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ДЫХАТЕЛЬНАЯ </a:t>
          </a:r>
        </a:p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ГИМНАСТИКА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F780EB4-4569-4C24-B80B-EAC91C2A873D}" type="parTrans" cxnId="{69C27635-5FA5-4BB5-9E9F-3E7A8358CFF8}">
      <dgm:prSet/>
      <dgm:spPr/>
      <dgm:t>
        <a:bodyPr/>
        <a:lstStyle/>
        <a:p>
          <a:endParaRPr lang="ru-RU" sz="1200" b="1">
            <a:solidFill>
              <a:schemeClr val="tx1">
                <a:lumMod val="85000"/>
                <a:lumOff val="15000"/>
              </a:schemeClr>
            </a:solidFill>
            <a:effectLst/>
          </a:endParaRPr>
        </a:p>
      </dgm:t>
    </dgm:pt>
    <dgm:pt modelId="{A0DEEBC2-30C5-4889-BD2C-CD30477BBB06}" type="sibTrans" cxnId="{69C27635-5FA5-4BB5-9E9F-3E7A8358CFF8}">
      <dgm:prSet/>
      <dgm:spPr/>
      <dgm:t>
        <a:bodyPr/>
        <a:lstStyle/>
        <a:p>
          <a:endParaRPr lang="ru-RU" b="1">
            <a:effectLst/>
          </a:endParaRPr>
        </a:p>
      </dgm:t>
    </dgm:pt>
    <dgm:pt modelId="{686361AD-9005-4948-9AE4-82292F5BF45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ИГРОВОЙ</a:t>
          </a:r>
        </a:p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МАССАЖ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9F70B0A-BF4C-4675-8294-B1A19DBAAA44}" type="parTrans" cxnId="{D98F3416-DEA7-4ADB-B4AD-E7EA8B9F110F}">
      <dgm:prSet/>
      <dgm:spPr/>
      <dgm:t>
        <a:bodyPr/>
        <a:lstStyle/>
        <a:p>
          <a:endParaRPr lang="ru-RU" sz="1200" b="1">
            <a:solidFill>
              <a:schemeClr val="tx1">
                <a:lumMod val="85000"/>
                <a:lumOff val="15000"/>
              </a:schemeClr>
            </a:solidFill>
            <a:effectLst/>
          </a:endParaRPr>
        </a:p>
      </dgm:t>
    </dgm:pt>
    <dgm:pt modelId="{1395609A-CD14-435E-B96E-FA0873D6D4E7}" type="sibTrans" cxnId="{D98F3416-DEA7-4ADB-B4AD-E7EA8B9F110F}">
      <dgm:prSet/>
      <dgm:spPr/>
      <dgm:t>
        <a:bodyPr/>
        <a:lstStyle/>
        <a:p>
          <a:endParaRPr lang="ru-RU" b="1">
            <a:effectLst/>
          </a:endParaRPr>
        </a:p>
      </dgm:t>
    </dgm:pt>
    <dgm:pt modelId="{4F07D850-F288-4273-A780-B9256FA992D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ОБИЛЬНОЕ</a:t>
          </a:r>
        </a:p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УМЫВАНИЕ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EC3E6E0-5F2C-4A3A-B2EB-6FFF74293A1D}" type="parTrans" cxnId="{4B3F446F-6AF7-4122-88AB-CC7453C010D9}">
      <dgm:prSet/>
      <dgm:spPr/>
      <dgm:t>
        <a:bodyPr/>
        <a:lstStyle/>
        <a:p>
          <a:endParaRPr lang="ru-RU" sz="1200" b="1">
            <a:solidFill>
              <a:schemeClr val="tx1">
                <a:lumMod val="85000"/>
                <a:lumOff val="15000"/>
              </a:schemeClr>
            </a:solidFill>
            <a:effectLst/>
          </a:endParaRPr>
        </a:p>
      </dgm:t>
    </dgm:pt>
    <dgm:pt modelId="{D83B6A11-3081-4247-A407-77FEEEC5FC29}" type="sibTrans" cxnId="{4B3F446F-6AF7-4122-88AB-CC7453C010D9}">
      <dgm:prSet/>
      <dgm:spPr/>
      <dgm:t>
        <a:bodyPr/>
        <a:lstStyle/>
        <a:p>
          <a:endParaRPr lang="ru-RU" b="1">
            <a:effectLst/>
          </a:endParaRPr>
        </a:p>
      </dgm:t>
    </dgm:pt>
    <dgm:pt modelId="{1E90C438-45DA-40DA-8D2F-26C7B96589A8}">
      <dgm:prSet phldrT="[Текст]" custT="1"/>
      <dgm:spPr>
        <a:ln>
          <a:solidFill>
            <a:srgbClr val="92D05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БОДРЯЩАЯ </a:t>
          </a:r>
        </a:p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ГИМНАСТИКА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6F737FA-9B72-4793-9E43-CC1F4CFAD3F0}" type="parTrans" cxnId="{7BD05480-E375-4BC9-A6EC-CB1D7B1F0894}">
      <dgm:prSet/>
      <dgm:spPr/>
      <dgm:t>
        <a:bodyPr/>
        <a:lstStyle/>
        <a:p>
          <a:endParaRPr lang="ru-RU" sz="1200" b="1">
            <a:solidFill>
              <a:schemeClr val="tx1">
                <a:lumMod val="85000"/>
                <a:lumOff val="15000"/>
              </a:schemeClr>
            </a:solidFill>
            <a:effectLst/>
          </a:endParaRPr>
        </a:p>
      </dgm:t>
    </dgm:pt>
    <dgm:pt modelId="{9ED3688C-412B-4902-ADBF-C579CCF945C2}" type="sibTrans" cxnId="{7BD05480-E375-4BC9-A6EC-CB1D7B1F0894}">
      <dgm:prSet/>
      <dgm:spPr/>
      <dgm:t>
        <a:bodyPr/>
        <a:lstStyle/>
        <a:p>
          <a:endParaRPr lang="ru-RU" b="1">
            <a:effectLst/>
          </a:endParaRPr>
        </a:p>
      </dgm:t>
    </dgm:pt>
    <dgm:pt modelId="{4145186C-D954-461E-923F-CCCFFBEB9732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ПАЛЬЧИКОВАЯ </a:t>
          </a:r>
        </a:p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ГИМНАСТИКА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2C7FA22-205A-4991-980A-D26A3EC7DD1C}" type="parTrans" cxnId="{6FA48C6B-31BA-44DD-857B-CA06624D48D3}">
      <dgm:prSet/>
      <dgm:spPr/>
      <dgm:t>
        <a:bodyPr/>
        <a:lstStyle/>
        <a:p>
          <a:endParaRPr lang="ru-RU" sz="1200" b="1">
            <a:solidFill>
              <a:schemeClr val="tx1">
                <a:lumMod val="85000"/>
                <a:lumOff val="15000"/>
              </a:schemeClr>
            </a:solidFill>
            <a:effectLst/>
          </a:endParaRPr>
        </a:p>
      </dgm:t>
    </dgm:pt>
    <dgm:pt modelId="{DAECD391-2BDA-44C7-8572-17182C1554CF}" type="sibTrans" cxnId="{6FA48C6B-31BA-44DD-857B-CA06624D48D3}">
      <dgm:prSet/>
      <dgm:spPr/>
      <dgm:t>
        <a:bodyPr/>
        <a:lstStyle/>
        <a:p>
          <a:endParaRPr lang="ru-RU" b="1">
            <a:effectLst/>
          </a:endParaRPr>
        </a:p>
      </dgm:t>
    </dgm:pt>
    <dgm:pt modelId="{54E76B75-A756-4715-8A30-D66F1E4DD9AF}">
      <dgm:prSet custScaleX="121938" custScaleY="72533" custRadScaleRad="102811" custRadScaleInc="-159335"/>
      <dgm:spPr/>
      <dgm:t>
        <a:bodyPr/>
        <a:lstStyle/>
        <a:p>
          <a:endParaRPr lang="ru-RU"/>
        </a:p>
      </dgm:t>
    </dgm:pt>
    <dgm:pt modelId="{968E45BF-D198-4216-AEB8-232B86AA274A}" type="parTrans" cxnId="{543FD5DE-321C-45CE-A241-088AA48CCE52}">
      <dgm:prSet custAng="21124388" custLinFactNeighborX="5143" custLinFactNeighborY="1947"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  <a:effectLst/>
          </a:endParaRPr>
        </a:p>
      </dgm:t>
    </dgm:pt>
    <dgm:pt modelId="{B9A163DC-5A3D-4FB3-854E-4967113F67A5}" type="sibTrans" cxnId="{543FD5DE-321C-45CE-A241-088AA48CCE52}">
      <dgm:prSet/>
      <dgm:spPr/>
      <dgm:t>
        <a:bodyPr/>
        <a:lstStyle/>
        <a:p>
          <a:endParaRPr lang="ru-RU"/>
        </a:p>
      </dgm:t>
    </dgm:pt>
    <dgm:pt modelId="{34447C47-8E90-4602-B9EA-AB9B170F91C7}" type="pres">
      <dgm:prSet presAssocID="{E4BDAE3B-837F-472E-9310-93BB084CB8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21B78-A450-4B8F-B8AD-A3587ED173DE}" type="pres">
      <dgm:prSet presAssocID="{A8F3D7F0-5327-43AE-8594-5D8896FFE6D0}" presName="centerShape" presStyleLbl="node0" presStyleIdx="0" presStyleCnt="1" custScaleX="136956" custScaleY="138894" custLinFactNeighborX="2399" custLinFactNeighborY="-2877"/>
      <dgm:spPr/>
      <dgm:t>
        <a:bodyPr/>
        <a:lstStyle/>
        <a:p>
          <a:endParaRPr lang="ru-RU"/>
        </a:p>
      </dgm:t>
    </dgm:pt>
    <dgm:pt modelId="{BB7ACFBE-64B7-4671-8E25-4D4BC354F6ED}" type="pres">
      <dgm:prSet presAssocID="{95A0BAB3-D2E0-4A88-90F7-9FA03D5EA728}" presName="parTrans" presStyleLbl="bgSibTrans2D1" presStyleIdx="0" presStyleCnt="6" custLinFactNeighborX="18356" custLinFactNeighborY="17444"/>
      <dgm:spPr/>
      <dgm:t>
        <a:bodyPr/>
        <a:lstStyle/>
        <a:p>
          <a:endParaRPr lang="ru-RU"/>
        </a:p>
      </dgm:t>
    </dgm:pt>
    <dgm:pt modelId="{C09C0474-FADD-4E3B-A081-E8E912385A94}" type="pres">
      <dgm:prSet presAssocID="{3C77E1D6-3DED-4FAC-97FB-53AE47408352}" presName="node" presStyleLbl="node1" presStyleIdx="0" presStyleCnt="6" custScaleX="135111" custScaleY="94983" custRadScaleRad="107138" custRadScaleInc="-7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14AE8-A7FB-4554-A394-7CB9C3435320}" type="pres">
      <dgm:prSet presAssocID="{1F780EB4-4569-4C24-B80B-EAC91C2A873D}" presName="parTrans" presStyleLbl="bgSibTrans2D1" presStyleIdx="1" presStyleCnt="6" custLinFactNeighborX="9364" custLinFactNeighborY="6475"/>
      <dgm:spPr/>
      <dgm:t>
        <a:bodyPr/>
        <a:lstStyle/>
        <a:p>
          <a:endParaRPr lang="ru-RU"/>
        </a:p>
      </dgm:t>
    </dgm:pt>
    <dgm:pt modelId="{C6F7B61F-24A8-437D-9676-3E47F039A459}" type="pres">
      <dgm:prSet presAssocID="{F10B6648-B58B-4625-84DE-A4B5DEC80331}" presName="node" presStyleLbl="node1" presStyleIdx="1" presStyleCnt="6" custScaleX="134064" custScaleY="85927" custRadScaleRad="99660" custRadScaleInc="-114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A85BF-F76D-4859-9113-DFB8F3A6CFAC}" type="pres">
      <dgm:prSet presAssocID="{89F70B0A-BF4C-4675-8294-B1A19DBAAA44}" presName="parTrans" presStyleLbl="bgSibTrans2D1" presStyleIdx="2" presStyleCnt="6" custAng="21124388" custLinFactNeighborX="6087" custLinFactNeighborY="-28200"/>
      <dgm:spPr/>
      <dgm:t>
        <a:bodyPr/>
        <a:lstStyle/>
        <a:p>
          <a:endParaRPr lang="ru-RU"/>
        </a:p>
      </dgm:t>
    </dgm:pt>
    <dgm:pt modelId="{32AA0B94-AE5F-474D-A10F-E58DEB7D60CD}" type="pres">
      <dgm:prSet presAssocID="{686361AD-9005-4948-9AE4-82292F5BF452}" presName="node" presStyleLbl="node1" presStyleIdx="2" presStyleCnt="6" custScaleX="121938" custScaleY="72533" custRadScaleRad="100845" custRadScaleInc="-15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787C-4E9D-4B6C-B00E-45DDBF190BF4}" type="pres">
      <dgm:prSet presAssocID="{7EC3E6E0-5F2C-4A3A-B2EB-6FFF74293A1D}" presName="parTrans" presStyleLbl="bgSibTrans2D1" presStyleIdx="3" presStyleCnt="6" custAng="10502" custLinFactNeighborX="-13000" custLinFactNeighborY="-35116"/>
      <dgm:spPr/>
      <dgm:t>
        <a:bodyPr/>
        <a:lstStyle/>
        <a:p>
          <a:endParaRPr lang="ru-RU"/>
        </a:p>
      </dgm:t>
    </dgm:pt>
    <dgm:pt modelId="{8B0B6241-D120-49BF-97C0-6D2C16F70EEF}" type="pres">
      <dgm:prSet presAssocID="{4F07D850-F288-4273-A780-B9256FA992DD}" presName="node" presStyleLbl="node1" presStyleIdx="3" presStyleCnt="6" custScaleX="125998" custScaleY="67737" custRadScaleRad="103346" custRadScaleInc="132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E5401-7575-461D-92E1-FA9342B8FC6C}" type="pres">
      <dgm:prSet presAssocID="{F6F737FA-9B72-4793-9E43-CC1F4CFAD3F0}" presName="parTrans" presStyleLbl="bgSibTrans2D1" presStyleIdx="4" presStyleCnt="6" custAng="670726" custScaleX="90706" custLinFactNeighborX="-11111" custLinFactNeighborY="14822"/>
      <dgm:spPr/>
      <dgm:t>
        <a:bodyPr/>
        <a:lstStyle/>
        <a:p>
          <a:endParaRPr lang="ru-RU"/>
        </a:p>
      </dgm:t>
    </dgm:pt>
    <dgm:pt modelId="{6612ED1D-788D-452C-BDED-D4608D6A0058}" type="pres">
      <dgm:prSet presAssocID="{1E90C438-45DA-40DA-8D2F-26C7B96589A8}" presName="node" presStyleLbl="node1" presStyleIdx="4" presStyleCnt="6" custScaleX="120847" custScaleY="80609" custRadScaleRad="98607" custRadScaleInc="10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4FCF3-6381-40CD-B973-43A1713811BF}" type="pres">
      <dgm:prSet presAssocID="{72C7FA22-205A-4991-980A-D26A3EC7DD1C}" presName="parTrans" presStyleLbl="bgSibTrans2D1" presStyleIdx="5" presStyleCnt="6" custLinFactNeighborX="-14743" custLinFactNeighborY="19131"/>
      <dgm:spPr/>
      <dgm:t>
        <a:bodyPr/>
        <a:lstStyle/>
        <a:p>
          <a:endParaRPr lang="ru-RU"/>
        </a:p>
      </dgm:t>
    </dgm:pt>
    <dgm:pt modelId="{FC42C5B4-5913-4A79-BFD5-5406E5BDB285}" type="pres">
      <dgm:prSet presAssocID="{4145186C-D954-461E-923F-CCCFFBEB9732}" presName="node" presStyleLbl="node1" presStyleIdx="5" presStyleCnt="6" custScaleX="126657" custScaleY="89861" custRadScaleRad="102558" custRadScaleInc="72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80B2FD-FBA3-4EB4-BFB6-CCD166BAA3F3}" srcId="{E4BDAE3B-837F-472E-9310-93BB084CB85F}" destId="{A8F3D7F0-5327-43AE-8594-5D8896FFE6D0}" srcOrd="0" destOrd="0" parTransId="{6ED3F6F2-CEF6-41F6-A8FE-7303D8487878}" sibTransId="{B3CC0844-79B8-44DF-9EE6-D541F7AD8EB5}"/>
    <dgm:cxn modelId="{6FA48C6B-31BA-44DD-857B-CA06624D48D3}" srcId="{A8F3D7F0-5327-43AE-8594-5D8896FFE6D0}" destId="{4145186C-D954-461E-923F-CCCFFBEB9732}" srcOrd="5" destOrd="0" parTransId="{72C7FA22-205A-4991-980A-D26A3EC7DD1C}" sibTransId="{DAECD391-2BDA-44C7-8572-17182C1554CF}"/>
    <dgm:cxn modelId="{A6C69821-36FB-47AF-8F48-E7FC6B3B8DA6}" type="presOf" srcId="{686361AD-9005-4948-9AE4-82292F5BF452}" destId="{32AA0B94-AE5F-474D-A10F-E58DEB7D60CD}" srcOrd="0" destOrd="0" presId="urn:microsoft.com/office/officeart/2005/8/layout/radial4"/>
    <dgm:cxn modelId="{2A0B3D4B-E7B9-4E16-860C-60AE4AD8A6D3}" type="presOf" srcId="{95A0BAB3-D2E0-4A88-90F7-9FA03D5EA728}" destId="{BB7ACFBE-64B7-4671-8E25-4D4BC354F6ED}" srcOrd="0" destOrd="0" presId="urn:microsoft.com/office/officeart/2005/8/layout/radial4"/>
    <dgm:cxn modelId="{7BD05480-E375-4BC9-A6EC-CB1D7B1F0894}" srcId="{A8F3D7F0-5327-43AE-8594-5D8896FFE6D0}" destId="{1E90C438-45DA-40DA-8D2F-26C7B96589A8}" srcOrd="4" destOrd="0" parTransId="{F6F737FA-9B72-4793-9E43-CC1F4CFAD3F0}" sibTransId="{9ED3688C-412B-4902-ADBF-C579CCF945C2}"/>
    <dgm:cxn modelId="{69C27635-5FA5-4BB5-9E9F-3E7A8358CFF8}" srcId="{A8F3D7F0-5327-43AE-8594-5D8896FFE6D0}" destId="{F10B6648-B58B-4625-84DE-A4B5DEC80331}" srcOrd="1" destOrd="0" parTransId="{1F780EB4-4569-4C24-B80B-EAC91C2A873D}" sibTransId="{A0DEEBC2-30C5-4889-BD2C-CD30477BBB06}"/>
    <dgm:cxn modelId="{4B3F446F-6AF7-4122-88AB-CC7453C010D9}" srcId="{A8F3D7F0-5327-43AE-8594-5D8896FFE6D0}" destId="{4F07D850-F288-4273-A780-B9256FA992DD}" srcOrd="3" destOrd="0" parTransId="{7EC3E6E0-5F2C-4A3A-B2EB-6FFF74293A1D}" sibTransId="{D83B6A11-3081-4247-A407-77FEEEC5FC29}"/>
    <dgm:cxn modelId="{6578059B-F504-4E6D-8CAD-E94048C7D2BA}" type="presOf" srcId="{F10B6648-B58B-4625-84DE-A4B5DEC80331}" destId="{C6F7B61F-24A8-437D-9676-3E47F039A459}" srcOrd="0" destOrd="0" presId="urn:microsoft.com/office/officeart/2005/8/layout/radial4"/>
    <dgm:cxn modelId="{D98F3416-DEA7-4ADB-B4AD-E7EA8B9F110F}" srcId="{A8F3D7F0-5327-43AE-8594-5D8896FFE6D0}" destId="{686361AD-9005-4948-9AE4-82292F5BF452}" srcOrd="2" destOrd="0" parTransId="{89F70B0A-BF4C-4675-8294-B1A19DBAAA44}" sibTransId="{1395609A-CD14-435E-B96E-FA0873D6D4E7}"/>
    <dgm:cxn modelId="{A9BB38F8-5F28-4DD3-891F-0C91C1D0BAA1}" type="presOf" srcId="{4145186C-D954-461E-923F-CCCFFBEB9732}" destId="{FC42C5B4-5913-4A79-BFD5-5406E5BDB285}" srcOrd="0" destOrd="0" presId="urn:microsoft.com/office/officeart/2005/8/layout/radial4"/>
    <dgm:cxn modelId="{3EDABD0B-0AD0-430E-ABE0-F92449BBD6D0}" type="presOf" srcId="{72C7FA22-205A-4991-980A-D26A3EC7DD1C}" destId="{02F4FCF3-6381-40CD-B973-43A1713811BF}" srcOrd="0" destOrd="0" presId="urn:microsoft.com/office/officeart/2005/8/layout/radial4"/>
    <dgm:cxn modelId="{D33EAF5C-93DB-4DA6-9DC9-BA4EB9337DC9}" type="presOf" srcId="{4F07D850-F288-4273-A780-B9256FA992DD}" destId="{8B0B6241-D120-49BF-97C0-6D2C16F70EEF}" srcOrd="0" destOrd="0" presId="urn:microsoft.com/office/officeart/2005/8/layout/radial4"/>
    <dgm:cxn modelId="{C696E733-0E4B-4D84-B6D7-219DC79B0259}" type="presOf" srcId="{E4BDAE3B-837F-472E-9310-93BB084CB85F}" destId="{34447C47-8E90-4602-B9EA-AB9B170F91C7}" srcOrd="0" destOrd="0" presId="urn:microsoft.com/office/officeart/2005/8/layout/radial4"/>
    <dgm:cxn modelId="{607055B1-5742-470D-8CD9-93E03E0AD32D}" type="presOf" srcId="{89F70B0A-BF4C-4675-8294-B1A19DBAAA44}" destId="{300A85BF-F76D-4859-9113-DFB8F3A6CFAC}" srcOrd="0" destOrd="0" presId="urn:microsoft.com/office/officeart/2005/8/layout/radial4"/>
    <dgm:cxn modelId="{A1E779F8-760E-4ADA-813A-A2DAB3A244E9}" type="presOf" srcId="{7EC3E6E0-5F2C-4A3A-B2EB-6FFF74293A1D}" destId="{E050787C-4E9D-4B6C-B00E-45DDBF190BF4}" srcOrd="0" destOrd="0" presId="urn:microsoft.com/office/officeart/2005/8/layout/radial4"/>
    <dgm:cxn modelId="{D706C0B8-388C-40E0-A990-7EB65B811DEA}" type="presOf" srcId="{A8F3D7F0-5327-43AE-8594-5D8896FFE6D0}" destId="{26D21B78-A450-4B8F-B8AD-A3587ED173DE}" srcOrd="0" destOrd="0" presId="urn:microsoft.com/office/officeart/2005/8/layout/radial4"/>
    <dgm:cxn modelId="{AE4BBEC6-B66A-45F8-A485-CD0D444B16AD}" type="presOf" srcId="{3C77E1D6-3DED-4FAC-97FB-53AE47408352}" destId="{C09C0474-FADD-4E3B-A081-E8E912385A94}" srcOrd="0" destOrd="0" presId="urn:microsoft.com/office/officeart/2005/8/layout/radial4"/>
    <dgm:cxn modelId="{04468971-042A-4EB2-B5D1-B475DAEBC2D5}" type="presOf" srcId="{1E90C438-45DA-40DA-8D2F-26C7B96589A8}" destId="{6612ED1D-788D-452C-BDED-D4608D6A0058}" srcOrd="0" destOrd="0" presId="urn:microsoft.com/office/officeart/2005/8/layout/radial4"/>
    <dgm:cxn modelId="{7AC3250A-7DE2-46D2-B773-96AE0493C8E8}" srcId="{A8F3D7F0-5327-43AE-8594-5D8896FFE6D0}" destId="{3C77E1D6-3DED-4FAC-97FB-53AE47408352}" srcOrd="0" destOrd="0" parTransId="{95A0BAB3-D2E0-4A88-90F7-9FA03D5EA728}" sibTransId="{4752D542-0038-4F6A-9B56-1C29EB51249A}"/>
    <dgm:cxn modelId="{95E3D86F-76EA-44FF-A946-1E6E4BB56B03}" type="presOf" srcId="{F6F737FA-9B72-4793-9E43-CC1F4CFAD3F0}" destId="{F4AE5401-7575-461D-92E1-FA9342B8FC6C}" srcOrd="0" destOrd="0" presId="urn:microsoft.com/office/officeart/2005/8/layout/radial4"/>
    <dgm:cxn modelId="{543FD5DE-321C-45CE-A241-088AA48CCE52}" srcId="{E4BDAE3B-837F-472E-9310-93BB084CB85F}" destId="{54E76B75-A756-4715-8A30-D66F1E4DD9AF}" srcOrd="1" destOrd="0" parTransId="{968E45BF-D198-4216-AEB8-232B86AA274A}" sibTransId="{B9A163DC-5A3D-4FB3-854E-4967113F67A5}"/>
    <dgm:cxn modelId="{755824CF-1C8C-44A5-A966-B8C64BE8B4DF}" type="presOf" srcId="{1F780EB4-4569-4C24-B80B-EAC91C2A873D}" destId="{50014AE8-A7FB-4554-A394-7CB9C3435320}" srcOrd="0" destOrd="0" presId="urn:microsoft.com/office/officeart/2005/8/layout/radial4"/>
    <dgm:cxn modelId="{31C92114-76FB-4EE9-8691-5E56F7BBFF1F}" type="presParOf" srcId="{34447C47-8E90-4602-B9EA-AB9B170F91C7}" destId="{26D21B78-A450-4B8F-B8AD-A3587ED173DE}" srcOrd="0" destOrd="0" presId="urn:microsoft.com/office/officeart/2005/8/layout/radial4"/>
    <dgm:cxn modelId="{05A06FC3-46B3-483B-BD5D-CCA4E2C5F56C}" type="presParOf" srcId="{34447C47-8E90-4602-B9EA-AB9B170F91C7}" destId="{BB7ACFBE-64B7-4671-8E25-4D4BC354F6ED}" srcOrd="1" destOrd="0" presId="urn:microsoft.com/office/officeart/2005/8/layout/radial4"/>
    <dgm:cxn modelId="{43099E3D-F33A-4198-947A-8516A7607E30}" type="presParOf" srcId="{34447C47-8E90-4602-B9EA-AB9B170F91C7}" destId="{C09C0474-FADD-4E3B-A081-E8E912385A94}" srcOrd="2" destOrd="0" presId="urn:microsoft.com/office/officeart/2005/8/layout/radial4"/>
    <dgm:cxn modelId="{3F6E3281-13E9-4EC1-92A8-004A61D8FB3C}" type="presParOf" srcId="{34447C47-8E90-4602-B9EA-AB9B170F91C7}" destId="{50014AE8-A7FB-4554-A394-7CB9C3435320}" srcOrd="3" destOrd="0" presId="urn:microsoft.com/office/officeart/2005/8/layout/radial4"/>
    <dgm:cxn modelId="{F9BB10AF-1AA9-4BEE-934B-76D18334E6AB}" type="presParOf" srcId="{34447C47-8E90-4602-B9EA-AB9B170F91C7}" destId="{C6F7B61F-24A8-437D-9676-3E47F039A459}" srcOrd="4" destOrd="0" presId="urn:microsoft.com/office/officeart/2005/8/layout/radial4"/>
    <dgm:cxn modelId="{45B3FE28-EB10-44D2-A6A4-A79776DBB07F}" type="presParOf" srcId="{34447C47-8E90-4602-B9EA-AB9B170F91C7}" destId="{300A85BF-F76D-4859-9113-DFB8F3A6CFAC}" srcOrd="5" destOrd="0" presId="urn:microsoft.com/office/officeart/2005/8/layout/radial4"/>
    <dgm:cxn modelId="{08944649-EB29-44EA-ACF9-D4CF8DA39E4B}" type="presParOf" srcId="{34447C47-8E90-4602-B9EA-AB9B170F91C7}" destId="{32AA0B94-AE5F-474D-A10F-E58DEB7D60CD}" srcOrd="6" destOrd="0" presId="urn:microsoft.com/office/officeart/2005/8/layout/radial4"/>
    <dgm:cxn modelId="{E55F7A46-BF8B-4A19-B816-C54F7FA4ABCB}" type="presParOf" srcId="{34447C47-8E90-4602-B9EA-AB9B170F91C7}" destId="{E050787C-4E9D-4B6C-B00E-45DDBF190BF4}" srcOrd="7" destOrd="0" presId="urn:microsoft.com/office/officeart/2005/8/layout/radial4"/>
    <dgm:cxn modelId="{891F0C8F-9735-433C-B5D4-E4C71346BDD7}" type="presParOf" srcId="{34447C47-8E90-4602-B9EA-AB9B170F91C7}" destId="{8B0B6241-D120-49BF-97C0-6D2C16F70EEF}" srcOrd="8" destOrd="0" presId="urn:microsoft.com/office/officeart/2005/8/layout/radial4"/>
    <dgm:cxn modelId="{8F02EC96-66FD-47BA-916F-957D79075DEE}" type="presParOf" srcId="{34447C47-8E90-4602-B9EA-AB9B170F91C7}" destId="{F4AE5401-7575-461D-92E1-FA9342B8FC6C}" srcOrd="9" destOrd="0" presId="urn:microsoft.com/office/officeart/2005/8/layout/radial4"/>
    <dgm:cxn modelId="{7BB1AC3A-C2D8-4043-9CE3-C0FF9D4C3576}" type="presParOf" srcId="{34447C47-8E90-4602-B9EA-AB9B170F91C7}" destId="{6612ED1D-788D-452C-BDED-D4608D6A0058}" srcOrd="10" destOrd="0" presId="urn:microsoft.com/office/officeart/2005/8/layout/radial4"/>
    <dgm:cxn modelId="{121A4E14-8E8A-43B9-A21B-4FD12C5FEA10}" type="presParOf" srcId="{34447C47-8E90-4602-B9EA-AB9B170F91C7}" destId="{02F4FCF3-6381-40CD-B973-43A1713811BF}" srcOrd="11" destOrd="0" presId="urn:microsoft.com/office/officeart/2005/8/layout/radial4"/>
    <dgm:cxn modelId="{B81A1D75-6692-4049-AE17-32BE3E7ECD6D}" type="presParOf" srcId="{34447C47-8E90-4602-B9EA-AB9B170F91C7}" destId="{FC42C5B4-5913-4A79-BFD5-5406E5BDB28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8718D5-DB6D-49F9-976C-9C508E56DCE9}" type="doc">
      <dgm:prSet loTypeId="urn:microsoft.com/office/officeart/2005/8/layout/hierarchy3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33B0BFF-DADD-4A19-9860-9CAC535F575E}">
      <dgm:prSet phldrT="[Текст]"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ИГРЫ, ЗАНЯТИЯ ПО ЭМОЦИОНАЛЬНОМУ РАЗВИТИЮ</a:t>
          </a:r>
          <a:endParaRPr lang="ru-RU" sz="9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9F118DB-AE6D-42AF-ABE6-1B8C35AA6499}" type="parTrans" cxnId="{6FEFBB86-4BFE-4C29-B013-A64CCF75C72B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7E377675-2FA6-483F-A5D6-F008798A6A05}" type="sibTrans" cxnId="{6FEFBB86-4BFE-4C29-B013-A64CCF75C72B}">
      <dgm:prSet/>
      <dgm:spPr/>
      <dgm:t>
        <a:bodyPr/>
        <a:lstStyle/>
        <a:p>
          <a:endParaRPr lang="ru-RU"/>
        </a:p>
      </dgm:t>
    </dgm:pt>
    <dgm:pt modelId="{6089C60C-A6EB-4851-AD41-E83F77298C08}">
      <dgm:prSet phldrT="[Текст]"/>
      <dgm:spPr>
        <a:solidFill>
          <a:srgbClr val="66FFFF">
            <a:alpha val="0"/>
          </a:srgbClr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4B5A521B-AF80-4A04-B396-EE158681B593}" type="parTrans" cxnId="{237B1746-BAC5-4175-A1D0-EACECF18A322}">
      <dgm:prSet/>
      <dgm:spPr/>
      <dgm:t>
        <a:bodyPr/>
        <a:lstStyle/>
        <a:p>
          <a:endParaRPr lang="ru-RU"/>
        </a:p>
      </dgm:t>
    </dgm:pt>
    <dgm:pt modelId="{29F8E8EE-9A5C-48CC-8F23-DDFF44487C20}" type="sibTrans" cxnId="{237B1746-BAC5-4175-A1D0-EACECF18A322}">
      <dgm:prSet/>
      <dgm:spPr/>
      <dgm:t>
        <a:bodyPr/>
        <a:lstStyle/>
        <a:p>
          <a:endParaRPr lang="ru-RU"/>
        </a:p>
      </dgm:t>
    </dgm:pt>
    <dgm:pt modelId="{8C915AF0-68FF-4D61-9FB1-2897CE95387A}">
      <dgm:prSet phldrT="[Текст]"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ПРОБЛЕМНЫЕ СИТУАЦИИ</a:t>
          </a:r>
          <a:endParaRPr lang="ru-RU" sz="1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B7469B-B6D4-4B2E-B609-7BA10F6D64BB}" type="parTrans" cxnId="{77655302-D9EB-4F2B-AC93-95AA1B3FF628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EC5B52E3-AA14-4681-8F85-4CE7D71CD582}" type="sibTrans" cxnId="{77655302-D9EB-4F2B-AC93-95AA1B3FF628}">
      <dgm:prSet/>
      <dgm:spPr/>
      <dgm:t>
        <a:bodyPr/>
        <a:lstStyle/>
        <a:p>
          <a:endParaRPr lang="ru-RU"/>
        </a:p>
      </dgm:t>
    </dgm:pt>
    <dgm:pt modelId="{23DE901A-4FD0-40B8-97DE-59963B49BE9C}">
      <dgm:prSet phldrT="[Текст]"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РЕЛАКСАЦИЯ</a:t>
          </a:r>
          <a:endParaRPr lang="ru-RU" sz="1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92CBDC8-9374-4F0A-B1F2-6E7755B46269}" type="parTrans" cxnId="{4DE7A812-2115-4511-99AB-CB9705D3D7C9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C34AEFA7-E984-4676-95A9-1E5CEF4BCEEF}" type="sibTrans" cxnId="{4DE7A812-2115-4511-99AB-CB9705D3D7C9}">
      <dgm:prSet/>
      <dgm:spPr/>
      <dgm:t>
        <a:bodyPr/>
        <a:lstStyle/>
        <a:p>
          <a:endParaRPr lang="ru-RU"/>
        </a:p>
      </dgm:t>
    </dgm:pt>
    <dgm:pt modelId="{95A76CFD-6E91-46AF-A3C3-4BC721D8E0A0}">
      <dgm:prSet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МЕТОДЫ И ПРИЕМЫ ДИАГНОСТИКИ</a:t>
          </a:r>
          <a:endParaRPr lang="ru-RU" sz="1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3015DF-2F45-4704-BAD1-82AF2F0EB89A}" type="parTrans" cxnId="{E7E584F5-AD31-4961-9676-F92C2682631A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8DDF5760-5B74-4094-A1A4-FF6D588A1E14}" type="sibTrans" cxnId="{E7E584F5-AD31-4961-9676-F92C2682631A}">
      <dgm:prSet/>
      <dgm:spPr/>
      <dgm:t>
        <a:bodyPr/>
        <a:lstStyle/>
        <a:p>
          <a:endParaRPr lang="ru-RU"/>
        </a:p>
      </dgm:t>
    </dgm:pt>
    <dgm:pt modelId="{BB213043-CD35-41AB-8B5E-455567DEC2C2}">
      <dgm:prSet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ИГРЫ-ДРАМАТИЗАЦИИ</a:t>
          </a:r>
          <a:endParaRPr lang="ru-RU" sz="1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F46CCEC-1EC6-4357-A6CB-EAED1BF86828}" type="parTrans" cxnId="{5D1573D6-314F-4908-AB28-1D6DB16FC1B2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BB0477CD-7006-4923-B7E9-7020E9858392}" type="sibTrans" cxnId="{5D1573D6-314F-4908-AB28-1D6DB16FC1B2}">
      <dgm:prSet/>
      <dgm:spPr/>
      <dgm:t>
        <a:bodyPr/>
        <a:lstStyle/>
        <a:p>
          <a:endParaRPr lang="ru-RU"/>
        </a:p>
      </dgm:t>
    </dgm:pt>
    <dgm:pt modelId="{AD49074C-7504-489D-ADD6-A47F70EA5321}">
      <dgm:prSet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ФИЗМИНУТКИ ПСИХОЛОГИЧЕСКОЙ РАЗГРУЗКИ</a:t>
          </a:r>
          <a:endParaRPr lang="ru-RU" sz="9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20D8E4-F7F7-4084-B62D-AF00BD51789F}" type="parTrans" cxnId="{4430D099-0B6E-4C51-B4A5-5C6FD3F53709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4B7D713A-3301-416E-BF54-40B1968DCAF7}" type="sibTrans" cxnId="{4430D099-0B6E-4C51-B4A5-5C6FD3F53709}">
      <dgm:prSet/>
      <dgm:spPr/>
      <dgm:t>
        <a:bodyPr/>
        <a:lstStyle/>
        <a:p>
          <a:endParaRPr lang="ru-RU"/>
        </a:p>
      </dgm:t>
    </dgm:pt>
    <dgm:pt modelId="{85BCE3E0-2984-4622-A6F6-0235FBADA48D}">
      <dgm:prSet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cap="all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игры и упражнения на обучение простейшим способам саморегуляции</a:t>
          </a:r>
          <a:endParaRPr lang="ru-RU" sz="900" b="1" cap="all" baseline="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F515085-B3C0-4751-A5A9-4657288CEE40}" type="parTrans" cxnId="{66523F11-6889-4DFF-B88C-2C4DE5B9AC69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CD033BE5-B49C-4E89-99B6-64AE220EFDEC}" type="sibTrans" cxnId="{66523F11-6889-4DFF-B88C-2C4DE5B9AC69}">
      <dgm:prSet/>
      <dgm:spPr/>
      <dgm:t>
        <a:bodyPr/>
        <a:lstStyle/>
        <a:p>
          <a:endParaRPr lang="ru-RU"/>
        </a:p>
      </dgm:t>
    </dgm:pt>
    <dgm:pt modelId="{2354B289-15C3-4EA1-AD56-97A42272C007}">
      <dgm:prSet phldrT="[Текст]"/>
      <dgm:spPr>
        <a:solidFill>
          <a:srgbClr val="66FFFF">
            <a:alpha val="0"/>
          </a:srgbClr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5922A8A-66A1-442A-8E41-0BA67B61235F}" type="sibTrans" cxnId="{4B9E8921-51F7-423A-8A5C-F347679696C3}">
      <dgm:prSet/>
      <dgm:spPr/>
      <dgm:t>
        <a:bodyPr/>
        <a:lstStyle/>
        <a:p>
          <a:endParaRPr lang="ru-RU"/>
        </a:p>
      </dgm:t>
    </dgm:pt>
    <dgm:pt modelId="{72D1FFE4-64E6-43BD-A528-87702AA06F50}" type="parTrans" cxnId="{4B9E8921-51F7-423A-8A5C-F347679696C3}">
      <dgm:prSet/>
      <dgm:spPr/>
      <dgm:t>
        <a:bodyPr/>
        <a:lstStyle/>
        <a:p>
          <a:endParaRPr lang="ru-RU"/>
        </a:p>
      </dgm:t>
    </dgm:pt>
    <dgm:pt modelId="{B31AD302-CBE5-4FF6-9AD9-A00564F7B001}">
      <dgm:prSet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ЭЛЕМЕНТЫ ПСИХОГИМНАСТИКИ</a:t>
          </a:r>
          <a:endParaRPr lang="ru-RU" sz="9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74129A-E89E-48FE-8942-1F61F957A9DB}" type="parTrans" cxnId="{4A5B2E87-4EFC-419C-8F20-E46F993F7230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292DD538-F254-480B-BCDC-1166382699A4}" type="sibTrans" cxnId="{4A5B2E87-4EFC-419C-8F20-E46F993F7230}">
      <dgm:prSet/>
      <dgm:spPr/>
      <dgm:t>
        <a:bodyPr/>
        <a:lstStyle/>
        <a:p>
          <a:endParaRPr lang="ru-RU"/>
        </a:p>
      </dgm:t>
    </dgm:pt>
    <dgm:pt modelId="{70C8968C-8249-4387-990B-08FFFB6670DF}">
      <dgm:prSet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ИГРЫ И ЗАНЯТИЯ </a:t>
          </a:r>
          <a:r>
            <a:rPr 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 ПОЗНАВАТЕЛЬНОМУ  РАЗВИТИЮ</a:t>
          </a:r>
          <a:endParaRPr lang="ru-RU" sz="9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899D58-C5FA-4587-A9D1-2440A5B2AADC}" type="sibTrans" cxnId="{BFEAFCFE-7328-4EAF-A260-86039261DFD0}">
      <dgm:prSet/>
      <dgm:spPr/>
      <dgm:t>
        <a:bodyPr/>
        <a:lstStyle/>
        <a:p>
          <a:endParaRPr lang="ru-RU"/>
        </a:p>
      </dgm:t>
    </dgm:pt>
    <dgm:pt modelId="{B89F4A66-D2D4-4F6C-91DC-EC6F27B3887E}" type="parTrans" cxnId="{BFEAFCFE-7328-4EAF-A260-86039261DFD0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4049C42E-F062-456F-B067-E64D508E0E47}">
      <dgm:prSet custT="1"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ИГРЫ, ЗАНЯТИЯ ПО СОЦИАЛЬНО-НРАВСТВЕННОМУ РАЗВИТИЮ</a:t>
          </a:r>
          <a:endParaRPr lang="ru-RU" sz="9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1CA67A-EE83-4BD5-AB71-1FA64DBCFB0E}" type="sibTrans" cxnId="{47B502FB-A735-484D-B3CB-0D26F66977E1}">
      <dgm:prSet/>
      <dgm:spPr/>
      <dgm:t>
        <a:bodyPr/>
        <a:lstStyle/>
        <a:p>
          <a:endParaRPr lang="ru-RU"/>
        </a:p>
      </dgm:t>
    </dgm:pt>
    <dgm:pt modelId="{C312D325-F3C3-4496-9359-C235AB124A66}" type="parTrans" cxnId="{47B502FB-A735-484D-B3CB-0D26F66977E1}">
      <dgm:prSet/>
      <dgm:spPr>
        <a:solidFill>
          <a:srgbClr val="66FFFF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15F78DE7-C60A-4619-BC2C-B4FF225C12E8}" type="pres">
      <dgm:prSet presAssocID="{9D8718D5-DB6D-49F9-976C-9C508E56DC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66C996-4C95-4E74-ACD2-75DE8C6D3333}" type="pres">
      <dgm:prSet presAssocID="{2354B289-15C3-4EA1-AD56-97A42272C007}" presName="root" presStyleCnt="0"/>
      <dgm:spPr/>
      <dgm:t>
        <a:bodyPr/>
        <a:lstStyle/>
        <a:p>
          <a:endParaRPr lang="ru-RU"/>
        </a:p>
      </dgm:t>
    </dgm:pt>
    <dgm:pt modelId="{C9A144D6-F13E-480A-B611-14FB0F28F091}" type="pres">
      <dgm:prSet presAssocID="{2354B289-15C3-4EA1-AD56-97A42272C007}" presName="rootComposite" presStyleCnt="0"/>
      <dgm:spPr/>
      <dgm:t>
        <a:bodyPr/>
        <a:lstStyle/>
        <a:p>
          <a:endParaRPr lang="ru-RU"/>
        </a:p>
      </dgm:t>
    </dgm:pt>
    <dgm:pt modelId="{67912C12-2677-4B1A-A879-41472230D8F7}" type="pres">
      <dgm:prSet presAssocID="{2354B289-15C3-4EA1-AD56-97A42272C007}" presName="rootText" presStyleLbl="node1" presStyleIdx="0" presStyleCnt="2"/>
      <dgm:spPr/>
      <dgm:t>
        <a:bodyPr/>
        <a:lstStyle/>
        <a:p>
          <a:endParaRPr lang="ru-RU"/>
        </a:p>
      </dgm:t>
    </dgm:pt>
    <dgm:pt modelId="{E9AA4067-27D1-48EE-BB1B-D49EDF65F620}" type="pres">
      <dgm:prSet presAssocID="{2354B289-15C3-4EA1-AD56-97A42272C007}" presName="rootConnector" presStyleLbl="node1" presStyleIdx="0" presStyleCnt="2"/>
      <dgm:spPr/>
      <dgm:t>
        <a:bodyPr/>
        <a:lstStyle/>
        <a:p>
          <a:endParaRPr lang="ru-RU"/>
        </a:p>
      </dgm:t>
    </dgm:pt>
    <dgm:pt modelId="{95D728A3-46B5-4A16-A1E9-DFBE9CFB22C8}" type="pres">
      <dgm:prSet presAssocID="{2354B289-15C3-4EA1-AD56-97A42272C007}" presName="childShape" presStyleCnt="0"/>
      <dgm:spPr/>
      <dgm:t>
        <a:bodyPr/>
        <a:lstStyle/>
        <a:p>
          <a:endParaRPr lang="ru-RU"/>
        </a:p>
      </dgm:t>
    </dgm:pt>
    <dgm:pt modelId="{1D4C1F75-8D31-421E-9F75-84489F2AF952}" type="pres">
      <dgm:prSet presAssocID="{09F118DB-AE6D-42AF-ABE6-1B8C35AA6499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A1F9B3D9-3710-4206-A02A-BDAF41BDF78B}" type="pres">
      <dgm:prSet presAssocID="{733B0BFF-DADD-4A19-9860-9CAC535F575E}" presName="childText" presStyleLbl="bgAcc1" presStyleIdx="0" presStyleCnt="10" custScaleX="209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E57B3-B090-47ED-AFC7-0EE1DAC67FEA}" type="pres">
      <dgm:prSet presAssocID="{B220D8E4-F7F7-4084-B62D-AF00BD51789F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C8329004-86E2-456F-BBDF-61FC93701872}" type="pres">
      <dgm:prSet presAssocID="{AD49074C-7504-489D-ADD6-A47F70EA5321}" presName="childText" presStyleLbl="bgAcc1" presStyleIdx="1" presStyleCnt="10" custScaleX="209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986C4-22D7-4682-880E-F9E4FC0823FA}" type="pres">
      <dgm:prSet presAssocID="{C312D325-F3C3-4496-9359-C235AB124A66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F0018429-2B00-4024-AC35-29C58593D7DF}" type="pres">
      <dgm:prSet presAssocID="{4049C42E-F062-456F-B067-E64D508E0E47}" presName="childText" presStyleLbl="bgAcc1" presStyleIdx="2" presStyleCnt="10" custScaleX="207057" custScaleY="153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05E29-9548-43D8-9CFF-9FBF2EE5B33E}" type="pres">
      <dgm:prSet presAssocID="{B89F4A66-D2D4-4F6C-91DC-EC6F27B3887E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2B3D6BCF-4DEE-4297-B1E1-047A06C268DC}" type="pres">
      <dgm:prSet presAssocID="{70C8968C-8249-4387-990B-08FFFB6670DF}" presName="childText" presStyleLbl="bgAcc1" presStyleIdx="3" presStyleCnt="10" custScaleX="209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02156-063A-4063-A688-723BDC148651}" type="pres">
      <dgm:prSet presAssocID="{3A3015DF-2F45-4704-BAD1-82AF2F0EB89A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CFC414C2-BE30-4935-A736-D00383E78FED}" type="pres">
      <dgm:prSet presAssocID="{95A76CFD-6E91-46AF-A3C3-4BC721D8E0A0}" presName="childText" presStyleLbl="bgAcc1" presStyleIdx="4" presStyleCnt="10" custScaleX="209483" custScaleY="116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53B30-9F8D-4530-9AB9-5B9CB6FD9B98}" type="pres">
      <dgm:prSet presAssocID="{6089C60C-A6EB-4851-AD41-E83F77298C08}" presName="root" presStyleCnt="0"/>
      <dgm:spPr/>
      <dgm:t>
        <a:bodyPr/>
        <a:lstStyle/>
        <a:p>
          <a:endParaRPr lang="ru-RU"/>
        </a:p>
      </dgm:t>
    </dgm:pt>
    <dgm:pt modelId="{446A039F-7E01-4517-83B3-F2035633C1B9}" type="pres">
      <dgm:prSet presAssocID="{6089C60C-A6EB-4851-AD41-E83F77298C08}" presName="rootComposite" presStyleCnt="0"/>
      <dgm:spPr/>
      <dgm:t>
        <a:bodyPr/>
        <a:lstStyle/>
        <a:p>
          <a:endParaRPr lang="ru-RU"/>
        </a:p>
      </dgm:t>
    </dgm:pt>
    <dgm:pt modelId="{871DD226-E714-4F46-8797-D63721C57AAF}" type="pres">
      <dgm:prSet presAssocID="{6089C60C-A6EB-4851-AD41-E83F77298C08}" presName="rootText" presStyleLbl="node1" presStyleIdx="1" presStyleCnt="2"/>
      <dgm:spPr/>
      <dgm:t>
        <a:bodyPr/>
        <a:lstStyle/>
        <a:p>
          <a:endParaRPr lang="ru-RU"/>
        </a:p>
      </dgm:t>
    </dgm:pt>
    <dgm:pt modelId="{16D561F8-F219-4A99-8ACF-4127239ACF88}" type="pres">
      <dgm:prSet presAssocID="{6089C60C-A6EB-4851-AD41-E83F77298C08}" presName="rootConnector" presStyleLbl="node1" presStyleIdx="1" presStyleCnt="2"/>
      <dgm:spPr/>
      <dgm:t>
        <a:bodyPr/>
        <a:lstStyle/>
        <a:p>
          <a:endParaRPr lang="ru-RU"/>
        </a:p>
      </dgm:t>
    </dgm:pt>
    <dgm:pt modelId="{28C38900-D05C-413C-878E-8FC7E7A8E058}" type="pres">
      <dgm:prSet presAssocID="{6089C60C-A6EB-4851-AD41-E83F77298C08}" presName="childShape" presStyleCnt="0"/>
      <dgm:spPr/>
      <dgm:t>
        <a:bodyPr/>
        <a:lstStyle/>
        <a:p>
          <a:endParaRPr lang="ru-RU"/>
        </a:p>
      </dgm:t>
    </dgm:pt>
    <dgm:pt modelId="{DF7E6111-2CBC-4055-B062-7BED90C66F32}" type="pres">
      <dgm:prSet presAssocID="{F7B7469B-B6D4-4B2E-B609-7BA10F6D64BB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1A293FED-FF6F-4454-B6A1-F1896BD2C640}" type="pres">
      <dgm:prSet presAssocID="{8C915AF0-68FF-4D61-9FB1-2897CE95387A}" presName="childText" presStyleLbl="bgAcc1" presStyleIdx="5" presStyleCnt="10" custScaleX="219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8FADB-BF19-4873-A176-CA270869BCCD}" type="pres">
      <dgm:prSet presAssocID="{9F46CCEC-1EC6-4357-A6CB-EAED1BF86828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1E9AA8DF-FBED-4930-9C36-0E7782748F91}" type="pres">
      <dgm:prSet presAssocID="{BB213043-CD35-41AB-8B5E-455567DEC2C2}" presName="childText" presStyleLbl="bgAcc1" presStyleIdx="6" presStyleCnt="10" custScaleX="218842" custScaleY="12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69094-18F5-4583-B99C-C05CDEB6B4CE}" type="pres">
      <dgm:prSet presAssocID="{392CBDC8-9374-4F0A-B1F2-6E7755B46269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63CCE27B-C7B6-43B4-AF45-12D2CFEBC3FC}" type="pres">
      <dgm:prSet presAssocID="{23DE901A-4FD0-40B8-97DE-59963B49BE9C}" presName="childText" presStyleLbl="bgAcc1" presStyleIdx="7" presStyleCnt="10" custScaleX="218842" custLinFactNeighborX="3378" custLinFactNeighborY="6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779FE-56E4-45C2-8F0A-5DDBBD19ED92}" type="pres">
      <dgm:prSet presAssocID="{7474129A-E89E-48FE-8942-1F61F957A9DB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13B79384-1750-4763-8481-02F8F6A078F9}" type="pres">
      <dgm:prSet presAssocID="{B31AD302-CBE5-4FF6-9AD9-A00564F7B001}" presName="childText" presStyleLbl="bgAcc1" presStyleIdx="8" presStyleCnt="10" custScaleX="218842" custScaleY="107477" custLinFactNeighborX="2994" custLinFactNeighborY="1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100BB-D065-45C9-A7C7-D88801C85F1B}" type="pres">
      <dgm:prSet presAssocID="{8F515085-B3C0-4751-A5A9-4657288CEE40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3B5F093E-AD4C-4E19-9356-A8863AC1B4E8}" type="pres">
      <dgm:prSet presAssocID="{85BCE3E0-2984-4622-A6F6-0235FBADA48D}" presName="childText" presStyleLbl="bgAcc1" presStyleIdx="9" presStyleCnt="10" custScaleX="225124" custScaleY="124652" custLinFactNeighborX="2994" custLinFactNeighborY="1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799AE-A9AF-45F9-BF89-A2C477289004}" type="presOf" srcId="{7474129A-E89E-48FE-8942-1F61F957A9DB}" destId="{6BF779FE-56E4-45C2-8F0A-5DDBBD19ED92}" srcOrd="0" destOrd="0" presId="urn:microsoft.com/office/officeart/2005/8/layout/hierarchy3"/>
    <dgm:cxn modelId="{41F25F2C-0AB2-4C56-8F99-821337A702B9}" type="presOf" srcId="{70C8968C-8249-4387-990B-08FFFB6670DF}" destId="{2B3D6BCF-4DEE-4297-B1E1-047A06C268DC}" srcOrd="0" destOrd="0" presId="urn:microsoft.com/office/officeart/2005/8/layout/hierarchy3"/>
    <dgm:cxn modelId="{4DE7A812-2115-4511-99AB-CB9705D3D7C9}" srcId="{6089C60C-A6EB-4851-AD41-E83F77298C08}" destId="{23DE901A-4FD0-40B8-97DE-59963B49BE9C}" srcOrd="2" destOrd="0" parTransId="{392CBDC8-9374-4F0A-B1F2-6E7755B46269}" sibTransId="{C34AEFA7-E984-4676-95A9-1E5CEF4BCEEF}"/>
    <dgm:cxn modelId="{F22030E7-A881-4CE9-AD2E-B97BCEE85378}" type="presOf" srcId="{733B0BFF-DADD-4A19-9860-9CAC535F575E}" destId="{A1F9B3D9-3710-4206-A02A-BDAF41BDF78B}" srcOrd="0" destOrd="0" presId="urn:microsoft.com/office/officeart/2005/8/layout/hierarchy3"/>
    <dgm:cxn modelId="{BABC6F46-93B3-4B6D-A807-7A0DED334EB4}" type="presOf" srcId="{23DE901A-4FD0-40B8-97DE-59963B49BE9C}" destId="{63CCE27B-C7B6-43B4-AF45-12D2CFEBC3FC}" srcOrd="0" destOrd="0" presId="urn:microsoft.com/office/officeart/2005/8/layout/hierarchy3"/>
    <dgm:cxn modelId="{46613169-F234-494C-98E4-E42E6CFF2BCA}" type="presOf" srcId="{B31AD302-CBE5-4FF6-9AD9-A00564F7B001}" destId="{13B79384-1750-4763-8481-02F8F6A078F9}" srcOrd="0" destOrd="0" presId="urn:microsoft.com/office/officeart/2005/8/layout/hierarchy3"/>
    <dgm:cxn modelId="{BBC5BB11-0423-49FF-8D78-B86091520280}" type="presOf" srcId="{F7B7469B-B6D4-4B2E-B609-7BA10F6D64BB}" destId="{DF7E6111-2CBC-4055-B062-7BED90C66F32}" srcOrd="0" destOrd="0" presId="urn:microsoft.com/office/officeart/2005/8/layout/hierarchy3"/>
    <dgm:cxn modelId="{FC0E3498-7F39-4C9B-BA70-6A397A938619}" type="presOf" srcId="{85BCE3E0-2984-4622-A6F6-0235FBADA48D}" destId="{3B5F093E-AD4C-4E19-9356-A8863AC1B4E8}" srcOrd="0" destOrd="0" presId="urn:microsoft.com/office/officeart/2005/8/layout/hierarchy3"/>
    <dgm:cxn modelId="{162F2D4D-B29A-4BE5-B7F8-3D24C61B8121}" type="presOf" srcId="{C312D325-F3C3-4496-9359-C235AB124A66}" destId="{9BF986C4-22D7-4682-880E-F9E4FC0823FA}" srcOrd="0" destOrd="0" presId="urn:microsoft.com/office/officeart/2005/8/layout/hierarchy3"/>
    <dgm:cxn modelId="{47B502FB-A735-484D-B3CB-0D26F66977E1}" srcId="{2354B289-15C3-4EA1-AD56-97A42272C007}" destId="{4049C42E-F062-456F-B067-E64D508E0E47}" srcOrd="2" destOrd="0" parTransId="{C312D325-F3C3-4496-9359-C235AB124A66}" sibTransId="{C91CA67A-EE83-4BD5-AB71-1FA64DBCFB0E}"/>
    <dgm:cxn modelId="{FDECC087-7C64-464A-9C85-ADC034DDA9A2}" type="presOf" srcId="{2354B289-15C3-4EA1-AD56-97A42272C007}" destId="{E9AA4067-27D1-48EE-BB1B-D49EDF65F620}" srcOrd="1" destOrd="0" presId="urn:microsoft.com/office/officeart/2005/8/layout/hierarchy3"/>
    <dgm:cxn modelId="{4430D099-0B6E-4C51-B4A5-5C6FD3F53709}" srcId="{2354B289-15C3-4EA1-AD56-97A42272C007}" destId="{AD49074C-7504-489D-ADD6-A47F70EA5321}" srcOrd="1" destOrd="0" parTransId="{B220D8E4-F7F7-4084-B62D-AF00BD51789F}" sibTransId="{4B7D713A-3301-416E-BF54-40B1968DCAF7}"/>
    <dgm:cxn modelId="{E7E584F5-AD31-4961-9676-F92C2682631A}" srcId="{2354B289-15C3-4EA1-AD56-97A42272C007}" destId="{95A76CFD-6E91-46AF-A3C3-4BC721D8E0A0}" srcOrd="4" destOrd="0" parTransId="{3A3015DF-2F45-4704-BAD1-82AF2F0EB89A}" sibTransId="{8DDF5760-5B74-4094-A1A4-FF6D588A1E14}"/>
    <dgm:cxn modelId="{D6DC1B60-0C68-4204-A64C-756594D1092C}" type="presOf" srcId="{9D8718D5-DB6D-49F9-976C-9C508E56DCE9}" destId="{15F78DE7-C60A-4619-BC2C-B4FF225C12E8}" srcOrd="0" destOrd="0" presId="urn:microsoft.com/office/officeart/2005/8/layout/hierarchy3"/>
    <dgm:cxn modelId="{46719584-43AE-4CF1-AAD8-5689C4D5AFC9}" type="presOf" srcId="{B89F4A66-D2D4-4F6C-91DC-EC6F27B3887E}" destId="{5D005E29-9548-43D8-9CFF-9FBF2EE5B33E}" srcOrd="0" destOrd="0" presId="urn:microsoft.com/office/officeart/2005/8/layout/hierarchy3"/>
    <dgm:cxn modelId="{6FEFBB86-4BFE-4C29-B013-A64CCF75C72B}" srcId="{2354B289-15C3-4EA1-AD56-97A42272C007}" destId="{733B0BFF-DADD-4A19-9860-9CAC535F575E}" srcOrd="0" destOrd="0" parTransId="{09F118DB-AE6D-42AF-ABE6-1B8C35AA6499}" sibTransId="{7E377675-2FA6-483F-A5D6-F008798A6A05}"/>
    <dgm:cxn modelId="{B35C7C9D-21E7-4F17-AB7F-1EB446B5574B}" type="presOf" srcId="{8F515085-B3C0-4751-A5A9-4657288CEE40}" destId="{F9F100BB-D065-45C9-A7C7-D88801C85F1B}" srcOrd="0" destOrd="0" presId="urn:microsoft.com/office/officeart/2005/8/layout/hierarchy3"/>
    <dgm:cxn modelId="{DE6A907B-8022-4050-A540-3C9693BCB2B1}" type="presOf" srcId="{BB213043-CD35-41AB-8B5E-455567DEC2C2}" destId="{1E9AA8DF-FBED-4930-9C36-0E7782748F91}" srcOrd="0" destOrd="0" presId="urn:microsoft.com/office/officeart/2005/8/layout/hierarchy3"/>
    <dgm:cxn modelId="{F7A4871E-53DF-47AC-B880-EAA266FF526F}" type="presOf" srcId="{09F118DB-AE6D-42AF-ABE6-1B8C35AA6499}" destId="{1D4C1F75-8D31-421E-9F75-84489F2AF952}" srcOrd="0" destOrd="0" presId="urn:microsoft.com/office/officeart/2005/8/layout/hierarchy3"/>
    <dgm:cxn modelId="{FCEC83C1-7EAD-4C4C-980C-83696EFB6D80}" type="presOf" srcId="{8C915AF0-68FF-4D61-9FB1-2897CE95387A}" destId="{1A293FED-FF6F-4454-B6A1-F1896BD2C640}" srcOrd="0" destOrd="0" presId="urn:microsoft.com/office/officeart/2005/8/layout/hierarchy3"/>
    <dgm:cxn modelId="{BFEAFCFE-7328-4EAF-A260-86039261DFD0}" srcId="{2354B289-15C3-4EA1-AD56-97A42272C007}" destId="{70C8968C-8249-4387-990B-08FFFB6670DF}" srcOrd="3" destOrd="0" parTransId="{B89F4A66-D2D4-4F6C-91DC-EC6F27B3887E}" sibTransId="{1B899D58-C5FA-4587-A9D1-2440A5B2AADC}"/>
    <dgm:cxn modelId="{5D1573D6-314F-4908-AB28-1D6DB16FC1B2}" srcId="{6089C60C-A6EB-4851-AD41-E83F77298C08}" destId="{BB213043-CD35-41AB-8B5E-455567DEC2C2}" srcOrd="1" destOrd="0" parTransId="{9F46CCEC-1EC6-4357-A6CB-EAED1BF86828}" sibTransId="{BB0477CD-7006-4923-B7E9-7020E9858392}"/>
    <dgm:cxn modelId="{6023F993-DFD8-4382-8136-622BC3986176}" type="presOf" srcId="{3A3015DF-2F45-4704-BAD1-82AF2F0EB89A}" destId="{48002156-063A-4063-A688-723BDC148651}" srcOrd="0" destOrd="0" presId="urn:microsoft.com/office/officeart/2005/8/layout/hierarchy3"/>
    <dgm:cxn modelId="{77655302-D9EB-4F2B-AC93-95AA1B3FF628}" srcId="{6089C60C-A6EB-4851-AD41-E83F77298C08}" destId="{8C915AF0-68FF-4D61-9FB1-2897CE95387A}" srcOrd="0" destOrd="0" parTransId="{F7B7469B-B6D4-4B2E-B609-7BA10F6D64BB}" sibTransId="{EC5B52E3-AA14-4681-8F85-4CE7D71CD582}"/>
    <dgm:cxn modelId="{E3C2E2F4-4B50-4501-B2B9-CD97F141EF8C}" type="presOf" srcId="{392CBDC8-9374-4F0A-B1F2-6E7755B46269}" destId="{33969094-18F5-4583-B99C-C05CDEB6B4CE}" srcOrd="0" destOrd="0" presId="urn:microsoft.com/office/officeart/2005/8/layout/hierarchy3"/>
    <dgm:cxn modelId="{75034A72-58CF-4BFB-8FD6-BFEC9878F16C}" type="presOf" srcId="{9F46CCEC-1EC6-4357-A6CB-EAED1BF86828}" destId="{9DF8FADB-BF19-4873-A176-CA270869BCCD}" srcOrd="0" destOrd="0" presId="urn:microsoft.com/office/officeart/2005/8/layout/hierarchy3"/>
    <dgm:cxn modelId="{66523F11-6889-4DFF-B88C-2C4DE5B9AC69}" srcId="{6089C60C-A6EB-4851-AD41-E83F77298C08}" destId="{85BCE3E0-2984-4622-A6F6-0235FBADA48D}" srcOrd="4" destOrd="0" parTransId="{8F515085-B3C0-4751-A5A9-4657288CEE40}" sibTransId="{CD033BE5-B49C-4E89-99B6-64AE220EFDEC}"/>
    <dgm:cxn modelId="{4B9E8921-51F7-423A-8A5C-F347679696C3}" srcId="{9D8718D5-DB6D-49F9-976C-9C508E56DCE9}" destId="{2354B289-15C3-4EA1-AD56-97A42272C007}" srcOrd="0" destOrd="0" parTransId="{72D1FFE4-64E6-43BD-A528-87702AA06F50}" sibTransId="{35922A8A-66A1-442A-8E41-0BA67B61235F}"/>
    <dgm:cxn modelId="{0B26F0AB-9D39-4830-B8A3-2066BFB7F6A0}" type="presOf" srcId="{6089C60C-A6EB-4851-AD41-E83F77298C08}" destId="{871DD226-E714-4F46-8797-D63721C57AAF}" srcOrd="0" destOrd="0" presId="urn:microsoft.com/office/officeart/2005/8/layout/hierarchy3"/>
    <dgm:cxn modelId="{AB858DA5-607C-4FD6-9F07-D0EA7EAB85C8}" type="presOf" srcId="{AD49074C-7504-489D-ADD6-A47F70EA5321}" destId="{C8329004-86E2-456F-BBDF-61FC93701872}" srcOrd="0" destOrd="0" presId="urn:microsoft.com/office/officeart/2005/8/layout/hierarchy3"/>
    <dgm:cxn modelId="{237B1746-BAC5-4175-A1D0-EACECF18A322}" srcId="{9D8718D5-DB6D-49F9-976C-9C508E56DCE9}" destId="{6089C60C-A6EB-4851-AD41-E83F77298C08}" srcOrd="1" destOrd="0" parTransId="{4B5A521B-AF80-4A04-B396-EE158681B593}" sibTransId="{29F8E8EE-9A5C-48CC-8F23-DDFF44487C20}"/>
    <dgm:cxn modelId="{038C0830-C663-4CC0-950F-0DA506C0BAE2}" type="presOf" srcId="{2354B289-15C3-4EA1-AD56-97A42272C007}" destId="{67912C12-2677-4B1A-A879-41472230D8F7}" srcOrd="0" destOrd="0" presId="urn:microsoft.com/office/officeart/2005/8/layout/hierarchy3"/>
    <dgm:cxn modelId="{6228C558-389F-4EA4-88E8-CF4305DAC31F}" type="presOf" srcId="{B220D8E4-F7F7-4084-B62D-AF00BD51789F}" destId="{4DFE57B3-B090-47ED-AFC7-0EE1DAC67FEA}" srcOrd="0" destOrd="0" presId="urn:microsoft.com/office/officeart/2005/8/layout/hierarchy3"/>
    <dgm:cxn modelId="{0B538055-1200-4CDD-8257-CBB653FA83EA}" type="presOf" srcId="{6089C60C-A6EB-4851-AD41-E83F77298C08}" destId="{16D561F8-F219-4A99-8ACF-4127239ACF88}" srcOrd="1" destOrd="0" presId="urn:microsoft.com/office/officeart/2005/8/layout/hierarchy3"/>
    <dgm:cxn modelId="{AAAC100E-EB75-4C77-B433-24B3D41E7B1F}" type="presOf" srcId="{95A76CFD-6E91-46AF-A3C3-4BC721D8E0A0}" destId="{CFC414C2-BE30-4935-A736-D00383E78FED}" srcOrd="0" destOrd="0" presId="urn:microsoft.com/office/officeart/2005/8/layout/hierarchy3"/>
    <dgm:cxn modelId="{4A5B2E87-4EFC-419C-8F20-E46F993F7230}" srcId="{6089C60C-A6EB-4851-AD41-E83F77298C08}" destId="{B31AD302-CBE5-4FF6-9AD9-A00564F7B001}" srcOrd="3" destOrd="0" parTransId="{7474129A-E89E-48FE-8942-1F61F957A9DB}" sibTransId="{292DD538-F254-480B-BCDC-1166382699A4}"/>
    <dgm:cxn modelId="{0B8DA5E8-3BBC-4DA7-9A97-D2F467C45E31}" type="presOf" srcId="{4049C42E-F062-456F-B067-E64D508E0E47}" destId="{F0018429-2B00-4024-AC35-29C58593D7DF}" srcOrd="0" destOrd="0" presId="urn:microsoft.com/office/officeart/2005/8/layout/hierarchy3"/>
    <dgm:cxn modelId="{05630EC3-6B22-4B7C-A6A6-7B9E3470446F}" type="presParOf" srcId="{15F78DE7-C60A-4619-BC2C-B4FF225C12E8}" destId="{4066C996-4C95-4E74-ACD2-75DE8C6D3333}" srcOrd="0" destOrd="0" presId="urn:microsoft.com/office/officeart/2005/8/layout/hierarchy3"/>
    <dgm:cxn modelId="{879FE1D4-9FE9-4591-A32C-FB726F874B16}" type="presParOf" srcId="{4066C996-4C95-4E74-ACD2-75DE8C6D3333}" destId="{C9A144D6-F13E-480A-B611-14FB0F28F091}" srcOrd="0" destOrd="0" presId="urn:microsoft.com/office/officeart/2005/8/layout/hierarchy3"/>
    <dgm:cxn modelId="{946539D3-B16A-414D-A5A4-44757F9FF7B7}" type="presParOf" srcId="{C9A144D6-F13E-480A-B611-14FB0F28F091}" destId="{67912C12-2677-4B1A-A879-41472230D8F7}" srcOrd="0" destOrd="0" presId="urn:microsoft.com/office/officeart/2005/8/layout/hierarchy3"/>
    <dgm:cxn modelId="{DE31EE0B-55B8-4F89-AF2B-A002724BA16F}" type="presParOf" srcId="{C9A144D6-F13E-480A-B611-14FB0F28F091}" destId="{E9AA4067-27D1-48EE-BB1B-D49EDF65F620}" srcOrd="1" destOrd="0" presId="urn:microsoft.com/office/officeart/2005/8/layout/hierarchy3"/>
    <dgm:cxn modelId="{B4C5E64C-C07B-4A92-AA91-DBF7C533118B}" type="presParOf" srcId="{4066C996-4C95-4E74-ACD2-75DE8C6D3333}" destId="{95D728A3-46B5-4A16-A1E9-DFBE9CFB22C8}" srcOrd="1" destOrd="0" presId="urn:microsoft.com/office/officeart/2005/8/layout/hierarchy3"/>
    <dgm:cxn modelId="{EFF53C13-BE05-449A-AE11-A19B6C57DC9C}" type="presParOf" srcId="{95D728A3-46B5-4A16-A1E9-DFBE9CFB22C8}" destId="{1D4C1F75-8D31-421E-9F75-84489F2AF952}" srcOrd="0" destOrd="0" presId="urn:microsoft.com/office/officeart/2005/8/layout/hierarchy3"/>
    <dgm:cxn modelId="{B93322EA-9667-4D10-BED5-A525DCB3E674}" type="presParOf" srcId="{95D728A3-46B5-4A16-A1E9-DFBE9CFB22C8}" destId="{A1F9B3D9-3710-4206-A02A-BDAF41BDF78B}" srcOrd="1" destOrd="0" presId="urn:microsoft.com/office/officeart/2005/8/layout/hierarchy3"/>
    <dgm:cxn modelId="{E7583D3E-B5E2-4B19-8BF3-DF43752ABC8C}" type="presParOf" srcId="{95D728A3-46B5-4A16-A1E9-DFBE9CFB22C8}" destId="{4DFE57B3-B090-47ED-AFC7-0EE1DAC67FEA}" srcOrd="2" destOrd="0" presId="urn:microsoft.com/office/officeart/2005/8/layout/hierarchy3"/>
    <dgm:cxn modelId="{5495B8C4-3C05-4DAC-B9B0-C65DE2B4C273}" type="presParOf" srcId="{95D728A3-46B5-4A16-A1E9-DFBE9CFB22C8}" destId="{C8329004-86E2-456F-BBDF-61FC93701872}" srcOrd="3" destOrd="0" presId="urn:microsoft.com/office/officeart/2005/8/layout/hierarchy3"/>
    <dgm:cxn modelId="{CE034694-6140-481F-9844-8369C3834BFE}" type="presParOf" srcId="{95D728A3-46B5-4A16-A1E9-DFBE9CFB22C8}" destId="{9BF986C4-22D7-4682-880E-F9E4FC0823FA}" srcOrd="4" destOrd="0" presId="urn:microsoft.com/office/officeart/2005/8/layout/hierarchy3"/>
    <dgm:cxn modelId="{7535A6B0-D8AA-4BD4-A6AE-7FA21E17FE80}" type="presParOf" srcId="{95D728A3-46B5-4A16-A1E9-DFBE9CFB22C8}" destId="{F0018429-2B00-4024-AC35-29C58593D7DF}" srcOrd="5" destOrd="0" presId="urn:microsoft.com/office/officeart/2005/8/layout/hierarchy3"/>
    <dgm:cxn modelId="{DAA7A992-C066-4DD9-ACD3-5AA5687DB835}" type="presParOf" srcId="{95D728A3-46B5-4A16-A1E9-DFBE9CFB22C8}" destId="{5D005E29-9548-43D8-9CFF-9FBF2EE5B33E}" srcOrd="6" destOrd="0" presId="urn:microsoft.com/office/officeart/2005/8/layout/hierarchy3"/>
    <dgm:cxn modelId="{FEFDFEB4-6FFC-40A5-991D-18D342F4F0DD}" type="presParOf" srcId="{95D728A3-46B5-4A16-A1E9-DFBE9CFB22C8}" destId="{2B3D6BCF-4DEE-4297-B1E1-047A06C268DC}" srcOrd="7" destOrd="0" presId="urn:microsoft.com/office/officeart/2005/8/layout/hierarchy3"/>
    <dgm:cxn modelId="{C453948F-DD1E-46F0-99DA-67FF2F13D459}" type="presParOf" srcId="{95D728A3-46B5-4A16-A1E9-DFBE9CFB22C8}" destId="{48002156-063A-4063-A688-723BDC148651}" srcOrd="8" destOrd="0" presId="urn:microsoft.com/office/officeart/2005/8/layout/hierarchy3"/>
    <dgm:cxn modelId="{8F40E506-4B00-4AEB-B402-35DFC60BBD6F}" type="presParOf" srcId="{95D728A3-46B5-4A16-A1E9-DFBE9CFB22C8}" destId="{CFC414C2-BE30-4935-A736-D00383E78FED}" srcOrd="9" destOrd="0" presId="urn:microsoft.com/office/officeart/2005/8/layout/hierarchy3"/>
    <dgm:cxn modelId="{D9086F84-AE01-482A-B292-15FAFD093325}" type="presParOf" srcId="{15F78DE7-C60A-4619-BC2C-B4FF225C12E8}" destId="{68A53B30-9F8D-4530-9AB9-5B9CB6FD9B98}" srcOrd="1" destOrd="0" presId="urn:microsoft.com/office/officeart/2005/8/layout/hierarchy3"/>
    <dgm:cxn modelId="{2548BACA-1911-414E-B7AF-1A7AA78C741E}" type="presParOf" srcId="{68A53B30-9F8D-4530-9AB9-5B9CB6FD9B98}" destId="{446A039F-7E01-4517-83B3-F2035633C1B9}" srcOrd="0" destOrd="0" presId="urn:microsoft.com/office/officeart/2005/8/layout/hierarchy3"/>
    <dgm:cxn modelId="{A5BDAC0A-1790-4360-91ED-38D784940929}" type="presParOf" srcId="{446A039F-7E01-4517-83B3-F2035633C1B9}" destId="{871DD226-E714-4F46-8797-D63721C57AAF}" srcOrd="0" destOrd="0" presId="urn:microsoft.com/office/officeart/2005/8/layout/hierarchy3"/>
    <dgm:cxn modelId="{62FD59CB-CFE1-4B33-9C97-6ACE5FD89049}" type="presParOf" srcId="{446A039F-7E01-4517-83B3-F2035633C1B9}" destId="{16D561F8-F219-4A99-8ACF-4127239ACF88}" srcOrd="1" destOrd="0" presId="urn:microsoft.com/office/officeart/2005/8/layout/hierarchy3"/>
    <dgm:cxn modelId="{A59C54AF-1BDC-4F2B-B803-D537FA1560F2}" type="presParOf" srcId="{68A53B30-9F8D-4530-9AB9-5B9CB6FD9B98}" destId="{28C38900-D05C-413C-878E-8FC7E7A8E058}" srcOrd="1" destOrd="0" presId="urn:microsoft.com/office/officeart/2005/8/layout/hierarchy3"/>
    <dgm:cxn modelId="{BACCEA83-6CB2-4675-826E-2D23FD0E1878}" type="presParOf" srcId="{28C38900-D05C-413C-878E-8FC7E7A8E058}" destId="{DF7E6111-2CBC-4055-B062-7BED90C66F32}" srcOrd="0" destOrd="0" presId="urn:microsoft.com/office/officeart/2005/8/layout/hierarchy3"/>
    <dgm:cxn modelId="{55BFFC48-47D8-40CA-A352-D9ADC1C1F461}" type="presParOf" srcId="{28C38900-D05C-413C-878E-8FC7E7A8E058}" destId="{1A293FED-FF6F-4454-B6A1-F1896BD2C640}" srcOrd="1" destOrd="0" presId="urn:microsoft.com/office/officeart/2005/8/layout/hierarchy3"/>
    <dgm:cxn modelId="{03789E2F-6A03-4AF8-86FF-D37F9BA5C729}" type="presParOf" srcId="{28C38900-D05C-413C-878E-8FC7E7A8E058}" destId="{9DF8FADB-BF19-4873-A176-CA270869BCCD}" srcOrd="2" destOrd="0" presId="urn:microsoft.com/office/officeart/2005/8/layout/hierarchy3"/>
    <dgm:cxn modelId="{D3D4E08B-F047-49E1-859C-08F393979DF5}" type="presParOf" srcId="{28C38900-D05C-413C-878E-8FC7E7A8E058}" destId="{1E9AA8DF-FBED-4930-9C36-0E7782748F91}" srcOrd="3" destOrd="0" presId="urn:microsoft.com/office/officeart/2005/8/layout/hierarchy3"/>
    <dgm:cxn modelId="{7A7BA298-1794-4887-8A90-55977E28EC54}" type="presParOf" srcId="{28C38900-D05C-413C-878E-8FC7E7A8E058}" destId="{33969094-18F5-4583-B99C-C05CDEB6B4CE}" srcOrd="4" destOrd="0" presId="urn:microsoft.com/office/officeart/2005/8/layout/hierarchy3"/>
    <dgm:cxn modelId="{DAF41D02-3E62-48A8-A38C-E1A426F9A06B}" type="presParOf" srcId="{28C38900-D05C-413C-878E-8FC7E7A8E058}" destId="{63CCE27B-C7B6-43B4-AF45-12D2CFEBC3FC}" srcOrd="5" destOrd="0" presId="urn:microsoft.com/office/officeart/2005/8/layout/hierarchy3"/>
    <dgm:cxn modelId="{C53F39E9-B6DF-4A43-A999-EAF622A67DD3}" type="presParOf" srcId="{28C38900-D05C-413C-878E-8FC7E7A8E058}" destId="{6BF779FE-56E4-45C2-8F0A-5DDBBD19ED92}" srcOrd="6" destOrd="0" presId="urn:microsoft.com/office/officeart/2005/8/layout/hierarchy3"/>
    <dgm:cxn modelId="{AE26BB0E-DACB-4C09-97DD-D8F54AFCBDDA}" type="presParOf" srcId="{28C38900-D05C-413C-878E-8FC7E7A8E058}" destId="{13B79384-1750-4763-8481-02F8F6A078F9}" srcOrd="7" destOrd="0" presId="urn:microsoft.com/office/officeart/2005/8/layout/hierarchy3"/>
    <dgm:cxn modelId="{3EA7B851-A0F3-49EA-AF63-9BA242917C15}" type="presParOf" srcId="{28C38900-D05C-413C-878E-8FC7E7A8E058}" destId="{F9F100BB-D065-45C9-A7C7-D88801C85F1B}" srcOrd="8" destOrd="0" presId="urn:microsoft.com/office/officeart/2005/8/layout/hierarchy3"/>
    <dgm:cxn modelId="{0802CA21-7EE3-4927-B0B5-2FD03A63DB8E}" type="presParOf" srcId="{28C38900-D05C-413C-878E-8FC7E7A8E058}" destId="{3B5F093E-AD4C-4E19-9356-A8863AC1B4E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6EDF6-E7AB-4AD7-9E63-977B7CE68EB4}">
      <dsp:nvSpPr>
        <dsp:cNvPr id="0" name=""/>
        <dsp:cNvSpPr/>
      </dsp:nvSpPr>
      <dsp:spPr>
        <a:xfrm>
          <a:off x="1440188" y="3650805"/>
          <a:ext cx="6048672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</a:t>
          </a:r>
          <a:r>
            <a:rPr lang="en-US" sz="3200" kern="1200" dirty="0" smtClean="0">
              <a:solidFill>
                <a:schemeClr val="tx1"/>
              </a:solidFill>
              <a:latin typeface="Monotype Corsiva" pitchFamily="66" charset="0"/>
            </a:rPr>
            <a:t> </a:t>
          </a:r>
          <a:r>
            <a:rPr lang="ru-RU" sz="32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V</a:t>
          </a:r>
          <a:r>
            <a:rPr lang="ru-RU" sz="3200" kern="1200" dirty="0" smtClean="0">
              <a:solidFill>
                <a:schemeClr val="tx1"/>
              </a:solidFill>
              <a:latin typeface="Monotype Corsiva" pitchFamily="66" charset="0"/>
            </a:rPr>
            <a:t> этап –</a:t>
          </a:r>
          <a:r>
            <a:rPr lang="ru-RU" sz="32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презинтативный</a:t>
          </a:r>
          <a:endParaRPr lang="ru-RU" sz="3200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1470347" y="3680964"/>
        <a:ext cx="4850519" cy="969396"/>
      </dsp:txXfrm>
    </dsp:sp>
    <dsp:sp modelId="{8F2225BE-0079-4787-855A-52C8598A5A25}">
      <dsp:nvSpPr>
        <dsp:cNvPr id="0" name=""/>
        <dsp:cNvSpPr/>
      </dsp:nvSpPr>
      <dsp:spPr>
        <a:xfrm>
          <a:off x="792073" y="2448267"/>
          <a:ext cx="6048672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745295"/>
                <a:satOff val="-14534"/>
                <a:lumOff val="653"/>
                <a:alphaOff val="0"/>
                <a:tint val="92000"/>
                <a:satMod val="170000"/>
              </a:schemeClr>
            </a:gs>
            <a:gs pos="15000">
              <a:schemeClr val="accent4">
                <a:hueOff val="5745295"/>
                <a:satOff val="-14534"/>
                <a:lumOff val="653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5745295"/>
                <a:satOff val="-14534"/>
                <a:lumOff val="653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5745295"/>
                <a:satOff val="-14534"/>
                <a:lumOff val="65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5745295"/>
                <a:satOff val="-14534"/>
                <a:lumOff val="65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III</a:t>
          </a:r>
          <a:r>
            <a:rPr lang="ru-RU" sz="32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</a:t>
          </a:r>
          <a:r>
            <a:rPr lang="ru-RU" sz="3200" kern="1200" dirty="0" smtClean="0">
              <a:solidFill>
                <a:schemeClr val="tx1"/>
              </a:solidFill>
              <a:latin typeface="Monotype Corsiva" pitchFamily="66" charset="0"/>
            </a:rPr>
            <a:t>этап – оценочно - рефлексивный</a:t>
          </a:r>
          <a:endParaRPr lang="ru-RU" sz="3200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822232" y="2478426"/>
        <a:ext cx="4812463" cy="969396"/>
      </dsp:txXfrm>
    </dsp:sp>
    <dsp:sp modelId="{622ED4E8-0575-4C98-AB2D-8ED43805FDC9}">
      <dsp:nvSpPr>
        <dsp:cNvPr id="0" name=""/>
        <dsp:cNvSpPr/>
      </dsp:nvSpPr>
      <dsp:spPr>
        <a:xfrm>
          <a:off x="360016" y="1224141"/>
          <a:ext cx="6192751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490590"/>
                <a:satOff val="-29069"/>
                <a:lumOff val="1307"/>
                <a:alphaOff val="0"/>
                <a:tint val="92000"/>
                <a:satMod val="170000"/>
              </a:schemeClr>
            </a:gs>
            <a:gs pos="15000">
              <a:schemeClr val="accent4">
                <a:hueOff val="11490590"/>
                <a:satOff val="-29069"/>
                <a:lumOff val="1307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11490590"/>
                <a:satOff val="-29069"/>
                <a:lumOff val="1307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11490590"/>
                <a:satOff val="-29069"/>
                <a:lumOff val="130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II</a:t>
          </a:r>
          <a:r>
            <a:rPr lang="en-US" sz="3200" kern="1200" dirty="0" smtClean="0">
              <a:solidFill>
                <a:schemeClr val="tx1"/>
              </a:solidFill>
              <a:latin typeface="Monotype Corsiva" pitchFamily="66" charset="0"/>
            </a:rPr>
            <a:t> </a:t>
          </a:r>
          <a:r>
            <a:rPr lang="ru-RU" sz="3200" kern="1200" dirty="0" smtClean="0">
              <a:solidFill>
                <a:schemeClr val="tx1"/>
              </a:solidFill>
              <a:latin typeface="Monotype Corsiva" pitchFamily="66" charset="0"/>
            </a:rPr>
            <a:t>этап – собственно -практический</a:t>
          </a:r>
          <a:endParaRPr lang="ru-RU" sz="3200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390175" y="1254300"/>
        <a:ext cx="4936273" cy="969396"/>
      </dsp:txXfrm>
    </dsp:sp>
    <dsp:sp modelId="{8EE58292-826A-47FB-91FE-821DCB0B71B8}">
      <dsp:nvSpPr>
        <dsp:cNvPr id="0" name=""/>
        <dsp:cNvSpPr/>
      </dsp:nvSpPr>
      <dsp:spPr>
        <a:xfrm>
          <a:off x="0" y="4"/>
          <a:ext cx="6048672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92000"/>
                <a:satMod val="170000"/>
              </a:schemeClr>
            </a:gs>
            <a:gs pos="15000">
              <a:schemeClr val="accent4">
                <a:hueOff val="17235884"/>
                <a:satOff val="-43603"/>
                <a:lumOff val="196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17235884"/>
                <a:satOff val="-43603"/>
                <a:lumOff val="196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17235884"/>
                <a:satOff val="-43603"/>
                <a:lumOff val="196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I</a:t>
          </a:r>
          <a:r>
            <a:rPr lang="ru-RU" sz="3600" kern="1200" dirty="0" smtClean="0">
              <a:solidFill>
                <a:schemeClr val="tx1"/>
              </a:solidFill>
              <a:latin typeface="Monotype Corsiva" pitchFamily="66" charset="0"/>
            </a:rPr>
            <a:t> этап подготовительный</a:t>
          </a:r>
        </a:p>
      </dsp:txBody>
      <dsp:txXfrm>
        <a:off x="30159" y="30163"/>
        <a:ext cx="4812463" cy="969396"/>
      </dsp:txXfrm>
    </dsp:sp>
    <dsp:sp modelId="{E34D6CBF-FC0A-4FDA-AB71-ACD4A57CB6A1}">
      <dsp:nvSpPr>
        <dsp:cNvPr id="0" name=""/>
        <dsp:cNvSpPr/>
      </dsp:nvSpPr>
      <dsp:spPr>
        <a:xfrm>
          <a:off x="5379357" y="788667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529953" y="788667"/>
        <a:ext cx="368122" cy="503659"/>
      </dsp:txXfrm>
    </dsp:sp>
    <dsp:sp modelId="{97C188E2-F777-4C5A-BE73-D31F01ED79B0}">
      <dsp:nvSpPr>
        <dsp:cNvPr id="0" name=""/>
        <dsp:cNvSpPr/>
      </dsp:nvSpPr>
      <dsp:spPr>
        <a:xfrm>
          <a:off x="5885933" y="2005602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9024703"/>
            <a:satOff val="-24697"/>
            <a:lumOff val="-86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9024703"/>
              <a:satOff val="-24697"/>
              <a:lumOff val="-86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036529" y="2005602"/>
        <a:ext cx="368122" cy="503659"/>
      </dsp:txXfrm>
    </dsp:sp>
    <dsp:sp modelId="{D03ED2E1-E999-4175-8757-85965805A48A}">
      <dsp:nvSpPr>
        <dsp:cNvPr id="0" name=""/>
        <dsp:cNvSpPr/>
      </dsp:nvSpPr>
      <dsp:spPr>
        <a:xfrm>
          <a:off x="6384949" y="3222538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8049406"/>
            <a:satOff val="-49393"/>
            <a:lumOff val="-171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8049406"/>
              <a:satOff val="-49393"/>
              <a:lumOff val="-171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535545" y="3222538"/>
        <a:ext cx="368122" cy="503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8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8000">
    <p:diamond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&#1055;&#1045;&#1056;&#1057;&#1055;&#1045;&#1050;&#1058;/&#1047;&#1044;&#1054;&#1056;&#1054;&#1042;&#1068;&#1045;/&#1047;&#1040;&#1043;&#1040;&#1044;&#1050;&#1048;.docx" TargetMode="External"/><Relationship Id="rId2" Type="http://schemas.openxmlformats.org/officeDocument/2006/relationships/hyperlink" Target="&#1052;&#1045;&#1056;&#1054;&#1055;&#1056;&#1048;&#1071;&#1058;&#1048;&#1071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47;&#1040;&#1056;&#1071;&#1044;&#1050;&#1040;.docx" TargetMode="External"/><Relationship Id="rId4" Type="http://schemas.openxmlformats.org/officeDocument/2006/relationships/hyperlink" Target="../&#1055;&#1045;&#1056;&#1057;&#1055;&#1045;&#1050;&#1058;/&#1047;&#1044;&#1054;&#1056;&#1054;&#1042;&#1068;&#1045;/&#1044;&#1048;&#1044;&#1040;&#1050;&#1058;&#1048;&#1063;&#1045;&#1057;&#1050;&#1048;&#1045;%20&#1048;&#1043;&#1056;&#1067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портивный фон 1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1440160" cy="166304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Рисунок 4" descr="Спортивный фон 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08920"/>
            <a:ext cx="1440160" cy="13404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Спортивный фон 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1440160" cy="14658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123728" y="980728"/>
            <a:ext cx="3960440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МДОУ «Детский сад № 32 комбинированного вида»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2636912"/>
            <a:ext cx="5832648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Тема: </a:t>
            </a:r>
            <a:r>
              <a:rPr lang="ru-RU" sz="2800" b="1" i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 здоровом </a:t>
            </a: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теле - здоровый дух</a:t>
            </a:r>
            <a:endParaRPr lang="ru-RU" sz="2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5445224"/>
            <a:ext cx="3451138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Зорина Е.К.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Петрова Т.В.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10" name="Рисунок 9" descr="эмблема солнышко дет сад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60648"/>
            <a:ext cx="1512168" cy="1512168"/>
          </a:xfrm>
          <a:prstGeom prst="ellipse">
            <a:avLst/>
          </a:prstGeom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394136" cy="4907632"/>
          </a:xfrm>
        </p:spPr>
        <p:txBody>
          <a:bodyPr/>
          <a:lstStyle/>
          <a:p>
            <a:pPr algn="just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2900" b="1" dirty="0" smtClean="0">
                <a:latin typeface="Monotype Corsiva" pitchFamily="66" charset="0"/>
              </a:rPr>
              <a:t>формирование представлений и знаний о здоровье о здоровом образе жизни.</a:t>
            </a:r>
          </a:p>
          <a:p>
            <a:pPr algn="just">
              <a:buNone/>
            </a:pPr>
            <a:r>
              <a:rPr lang="ru-RU" sz="2900" b="1" dirty="0" smtClean="0">
                <a:latin typeface="Monotype Corsiva" pitchFamily="66" charset="0"/>
              </a:rPr>
              <a:t>Задачи: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900" b="1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Расширить представления детей о нормах и правилах, позволяющих сохранить здоровье 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Закрепить знания родителей о физических умениях и навыках детей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Формирование связной речи.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 Упражнять и закреплять двигательные умения и навыки в соответствии с программным содержанием</a:t>
            </a:r>
          </a:p>
          <a:p>
            <a:pPr algn="just">
              <a:buFont typeface="Wingdings" pitchFamily="2" charset="2"/>
              <a:buChar char="v"/>
            </a:pPr>
            <a:endParaRPr lang="ru-RU" sz="2900" b="1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sz="2900" b="1" dirty="0" smtClean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72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этап  собственно - ПРАКТИЧЕСКИЙ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Click="0" advTm="8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  <a:r>
              <a:rPr lang="ru-RU" sz="2900" dirty="0" smtClean="0"/>
              <a:t> </a:t>
            </a:r>
            <a:r>
              <a:rPr lang="ru-RU" sz="2900" b="1" dirty="0" smtClean="0">
                <a:latin typeface="Monotype Corsiva" pitchFamily="66" charset="0"/>
              </a:rPr>
              <a:t>обобщение и систематизация знания детей о здоровье,  польза для человека.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 Закрепить знаний детей о культуре гигиены; формирование положительного отношения к здоровому образу жизни.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Воспитывать желание заботится о своем здоровье.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Развитие у детей способности применять сформированные умения и навыки связной речи в различных ситуациях общения.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Стимулировать самостоятельную двигательную активность детей;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67544" y="620688"/>
            <a:ext cx="84493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 </a:t>
            </a:r>
            <a:r>
              <a:rPr kumimoji="0" lang="ru-RU" sz="3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этап Оценочно –рефлексивный</a:t>
            </a:r>
            <a:endParaRPr kumimoji="0" lang="ru-RU" sz="36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8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Предполагаемый результат совместной деятельности с детьми и родителями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latin typeface="Monotype Corsiva" pitchFamily="66" charset="0"/>
              </a:rPr>
              <a:t>Получение ребёнком знаний и представления о себе, о своём здоровье и физической культуре позволяет более осознанно относиться к способам укрепления и сохранения здоровья.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latin typeface="Monotype Corsiva" pitchFamily="66" charset="0"/>
              </a:rPr>
              <a:t>Приобретённые навыки помогут ребенку правильно общаться не только со сверстниками, но и со взрослыми.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latin typeface="Monotype Corsiva" pitchFamily="66" charset="0"/>
              </a:rPr>
              <a:t>Полученный двигательный опыт позволит избежать несчастных случаев.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latin typeface="Monotype Corsiva" pitchFamily="66" charset="0"/>
              </a:rPr>
              <a:t>Повысится двигательная активность, общая выносливость, снизится заболеваемость детей.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latin typeface="Monotype Corsiva" pitchFamily="66" charset="0"/>
              </a:rPr>
              <a:t>Активное участие в совместной работе с детским садом в воспитании здорового ребёнка.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8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 rot="2126164">
            <a:off x="5436566" y="1833992"/>
            <a:ext cx="648072" cy="11141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1988840"/>
            <a:ext cx="720080" cy="7200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924137">
            <a:off x="3110659" y="2137004"/>
            <a:ext cx="720080" cy="960786"/>
          </a:xfrm>
          <a:prstGeom prst="downArrow">
            <a:avLst/>
          </a:prstGeom>
          <a:ln>
            <a:solidFill>
              <a:schemeClr val="accent1">
                <a:shade val="50000"/>
              </a:schemeClr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одержимое 6"/>
          <p:cNvGraphicFramePr>
            <a:graphicFrameLocks/>
          </p:cNvGraphicFramePr>
          <p:nvPr/>
        </p:nvGraphicFramePr>
        <p:xfrm>
          <a:off x="539552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каратист копия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1656184" cy="1656184"/>
          </a:xfrm>
          <a:prstGeom prst="ellipse">
            <a:avLst/>
          </a:prstGeom>
        </p:spPr>
      </p:pic>
      <p:pic>
        <p:nvPicPr>
          <p:cNvPr id="4" name="Рисунок 3" descr="пловец копия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88640"/>
            <a:ext cx="1403648" cy="1403648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1412776"/>
            <a:ext cx="18722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ДОРОЖКА ЗДОРОВЬЯ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хоккеист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401824"/>
            <a:ext cx="1456176" cy="1456176"/>
          </a:xfrm>
          <a:prstGeom prst="ellipse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779912" y="980728"/>
            <a:ext cx="180020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1052736"/>
            <a:ext cx="2376264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ПО ФИЗИЧЕСКОМУ РАЗВИТИЮ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692696"/>
            <a:ext cx="8106104" cy="52676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БОДРЯЩАЯ </a:t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фото здоровье\DSCN2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фото здоровье\DSCN24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фото здоровье\DSCN24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66144" cy="56026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ДЫХАТЕЛЬНАЯ </a:t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I:\фото здоровье\DSCN24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ba94_659ffa18_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077072"/>
            <a:ext cx="3168353" cy="237626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124744"/>
            <a:ext cx="6984775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all" spc="0" normalizeH="0" baseline="0" noProof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200" b="1" i="0" u="none" strike="noStrike" kern="1200" cap="all" spc="0" normalizeH="0" baseline="0" noProof="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1" i="0" u="none" strike="noStrike" kern="1200" cap="all" spc="0" normalizeH="0" baseline="0" noProof="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</a:t>
            </a:r>
            <a:r>
              <a:rPr kumimoji="0" lang="ru-RU" sz="7200" i="1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endParaRPr kumimoji="0" lang="ru-RU" sz="7200" i="1" u="none" strike="noStrike" kern="1200" cap="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32657"/>
            <a:ext cx="576064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Паспорт проекта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196752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Тип 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проект:практический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>
                <a:latin typeface="Monotype Corsiva" pitchFamily="66" charset="0"/>
              </a:rPr>
              <a:t>Срок проведения: с 25.11.2012 г. – 30.11.2012г.</a:t>
            </a:r>
          </a:p>
          <a:p>
            <a:pPr algn="just"/>
            <a:r>
              <a:rPr lang="ru-RU" sz="3200" dirty="0" smtClean="0">
                <a:latin typeface="Monotype Corsiva" pitchFamily="66" charset="0"/>
              </a:rPr>
              <a:t>(краткосрочный) 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Участники проекта: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latin typeface="Monotype Corsiva" pitchFamily="66" charset="0"/>
              </a:rPr>
              <a:t>воспитатель, дети,</a:t>
            </a:r>
          </a:p>
          <a:p>
            <a:pPr algn="just">
              <a:buNone/>
            </a:pPr>
            <a:r>
              <a:rPr lang="ru-RU" sz="3200" dirty="0" smtClean="0">
                <a:latin typeface="Monotype Corsiva" pitchFamily="66" charset="0"/>
              </a:rPr>
              <a:t> педагоги ДОУ, родители.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Форма представления: </a:t>
            </a:r>
            <a:r>
              <a:rPr lang="ru-RU" sz="3200" dirty="0" smtClean="0">
                <a:latin typeface="Monotype Corsiva" pitchFamily="66" charset="0"/>
              </a:rPr>
              <a:t>слайдовая презентация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Группа</a:t>
            </a:r>
            <a:r>
              <a:rPr lang="ru-RU" sz="3200" dirty="0" smtClean="0">
                <a:latin typeface="Monotype Corsiva" pitchFamily="66" charset="0"/>
              </a:rPr>
              <a:t>  №11 (компенсирующей </a:t>
            </a:r>
          </a:p>
          <a:p>
            <a:pPr algn="just">
              <a:buNone/>
            </a:pPr>
            <a:r>
              <a:rPr lang="ru-RU" sz="3200" dirty="0" smtClean="0">
                <a:latin typeface="Monotype Corsiva" pitchFamily="66" charset="0"/>
              </a:rPr>
              <a:t>направленности  для детей </a:t>
            </a:r>
          </a:p>
          <a:p>
            <a:pPr algn="just">
              <a:buNone/>
            </a:pPr>
            <a:r>
              <a:rPr lang="ru-RU" sz="3200" dirty="0" smtClean="0">
                <a:latin typeface="Monotype Corsiva" pitchFamily="66" charset="0"/>
              </a:rPr>
              <a:t>с </a:t>
            </a:r>
            <a:r>
              <a:rPr lang="ru-RU" sz="3200" smtClean="0">
                <a:latin typeface="Monotype Corsiva" pitchFamily="66" charset="0"/>
              </a:rPr>
              <a:t>нарушением речи)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фото здоровье\DSCN24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1" cy="6876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I:\фото здоровье\DSCN24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539552" y="548680"/>
            <a:ext cx="8250120" cy="5699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 ребенка – в пальчиках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:\фото здоровье\DSCN24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ото здоровье\DSCN24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539552" y="548680"/>
            <a:ext cx="8250120" cy="5699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</a:t>
            </a:r>
          </a:p>
          <a:p>
            <a:pPr algn="ctr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МАССАЖ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фото здоровье\DSCN24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фото здоровье\DSCN24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611560" y="404664"/>
            <a:ext cx="8250120" cy="5699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</p:spTree>
  </p:cSld>
  <p:clrMapOvr>
    <a:masterClrMapping/>
  </p:clrMapOvr>
  <p:transition spd="slow" advClick="0" advTm="8000"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здоровье\DSCN2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Образовательная область :</a:t>
            </a:r>
            <a:r>
              <a:rPr lang="ru-RU" dirty="0" smtClean="0">
                <a:latin typeface="Monotype Corsiva" pitchFamily="66" charset="0"/>
              </a:rPr>
              <a:t> здоровье и физическая культура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Интеграция образовательных областей: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 Коммуникация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Социализация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Познания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Художественная литература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Труд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Музыка 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 здоровье\DSCN2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>
          <a:xfrm>
            <a:off x="1070227" y="647307"/>
            <a:ext cx="6892715" cy="8555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baseline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СОДЕРЖАНИЕ ДЕЯТЕЛЬНОСТИ ВОСПИТАТЕЛЯ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baseline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 ФОРМИРОВАНИЮ КУЛЬТУРЫ</a:t>
            </a:r>
            <a:r>
              <a:rPr lang="ru-RU" sz="1600" b="1" kern="1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 </a:t>
            </a:r>
            <a:r>
              <a:rPr lang="ru-RU" sz="1600" b="1" kern="1200" baseline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 ДОШКОЛЬНИКОВ</a:t>
            </a:r>
            <a:endParaRPr lang="ru-RU" sz="1600" b="1" kern="1200" baseline="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907704" y="2204864"/>
          <a:ext cx="51845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411760" y="1628800"/>
            <a:ext cx="3991425" cy="1080122"/>
            <a:chOff x="1964992" y="1724776"/>
            <a:chExt cx="3624771" cy="6606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964992" y="1724777"/>
              <a:ext cx="3624771" cy="660649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030385" y="1724776"/>
              <a:ext cx="3520677" cy="621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МЕТОДЫ И ПРИЕМЫ</a:t>
              </a:r>
              <a:endParaRPr lang="ru-RU" sz="2400" b="1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 advClick="0" advTm="8000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36912"/>
            <a:ext cx="2448272" cy="34665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124744"/>
            <a:ext cx="2376264" cy="33646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708920"/>
            <a:ext cx="2397416" cy="339457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93221"/>
            <a:ext cx="2385907" cy="33718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771800" y="692696"/>
            <a:ext cx="479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ИНФОРМАЦИЯ ДЛЯ РОДИТЕЛЕЙ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фото здоровье\DSCN25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360363" cy="7020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фото здоровье\DSCN25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584528"/>
            <a:ext cx="749808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  <a:endParaRPr lang="ru-RU" sz="2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G:\фото здоровье\DSCN2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6328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40768"/>
            <a:ext cx="7686600" cy="3785652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	По данным специалистов НИИ гигиены и охраны здоровья детей (</a:t>
            </a:r>
            <a:r>
              <a:rPr lang="ru-RU" sz="2000" dirty="0" err="1" smtClean="0">
                <a:latin typeface="Monotype Corsiva" pitchFamily="66" charset="0"/>
              </a:rPr>
              <a:t>Чертюк</a:t>
            </a:r>
            <a:r>
              <a:rPr lang="ru-RU" sz="2000" dirty="0" smtClean="0">
                <a:latin typeface="Monotype Corsiva" pitchFamily="66" charset="0"/>
              </a:rPr>
              <a:t> Т.Я., Макаровой З.С) – 75%   болезней взрослых заложены в детстве, резко увеличилось число физиологически незрелых новорожденных, каждый четвертый ребенок дошкольного возраста болеет в течение года более четырех раз, ежегодно увеличивается патология органов пищеварения, опорно-двигательного аппарата, различные аллергические проявления. </a:t>
            </a: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	Причин сложившейся ситуации множество: это и  условия окружающей среды и природно-климатические факторы, биологические и генетические обстоятельства, социально-экономические условия, гиподинамия, проблема детских стрессов, отклонения в речевом развитии и обусловленные речевые трудности</a:t>
            </a:r>
            <a:r>
              <a:rPr lang="ru-RU" sz="2000" dirty="0" smtClean="0"/>
              <a:t>,</a:t>
            </a:r>
            <a:r>
              <a:rPr lang="ru-RU" sz="2000" dirty="0" smtClean="0">
                <a:latin typeface="Monotype Corsiva" pitchFamily="66" charset="0"/>
              </a:rPr>
              <a:t> которая повлечет за собой определенные негативные проявления во всех сферах жизни ребенка.</a:t>
            </a:r>
          </a:p>
        </p:txBody>
      </p:sp>
      <p:pic>
        <p:nvPicPr>
          <p:cNvPr id="4" name="Рисунок 3" descr="27db82a880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589240"/>
            <a:ext cx="1042416" cy="1024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3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229200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565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589240"/>
            <a:ext cx="1024128" cy="1024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5661248"/>
            <a:ext cx="1214346" cy="978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4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5661248"/>
            <a:ext cx="1024128" cy="1024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36696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412776"/>
            <a:ext cx="7848872" cy="4555093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Monotype Corsiva" pitchFamily="66" charset="0"/>
              </a:rPr>
              <a:t>	У детей логопедических групп при нормальном интеллекте зачастую наблюдается снижение познавательной деятельности и входящих в её структуру процессов: меньший объём запоминания и воспроизведения материала, неустойчивость внимания, быстрая отвлекаемость, истощаемость психических процессов, снижение уровня обобщения и осмысления действительности; у них затруднена развёрнутая связная речь. Со стороны эмоционально-волевой сферы также наблюдается ряд особенностей: повышенная возбудимость, раздражительность или общая заторможенность, замкнутость, обидчивость, плаксивость, многократная смена настроения.</a:t>
            </a:r>
          </a:p>
          <a:p>
            <a:pPr algn="just">
              <a:buNone/>
            </a:pPr>
            <a:r>
              <a:rPr lang="ru-RU" sz="2000" dirty="0" smtClean="0">
                <a:latin typeface="Monotype Corsiva" pitchFamily="66" charset="0"/>
              </a:rPr>
              <a:t>	У наших детей мы наблюдаем не только тяжелые речевые нарушения но и снижение двигательной активности. Наибольшие трудности представляет для детей выполнение движений по словесной инструкции.</a:t>
            </a:r>
          </a:p>
          <a:p>
            <a:pPr algn="just">
              <a:buNone/>
            </a:pPr>
            <a:endParaRPr lang="ru-RU" sz="20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8000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Формирование у дошкольников основ здорового образа жизни, добиться осознанного выполнения правил здоровьесбережения и ответственного отношения как к собственному здоровью так и здоровью окружающих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808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Цель проекта</a:t>
            </a:r>
            <a:endParaRPr lang="ru-RU" sz="4800" dirty="0"/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48006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Углублять и систематизировать представления детей о факторах, влияющих на состояние своего здоровья и окружающих.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Автоматизировать в свободной самостоятельной речи детей усвоенных навыков в правильного произношения звуков, звукослоговой структуры слова, грамматического оформления речи.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Воспитывать осознанное выполнение требований к безопасности жизни.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Развивать интерес к физической культуре и спорту.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 Активизировать работу с семьёй по проблеме формирования привычки к здоровому образу жизни. 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430639"/>
            <a:ext cx="749808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Задачи</a:t>
            </a:r>
            <a:endParaRPr lang="ru-RU" sz="4800" dirty="0"/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44204">
            <a:off x="124108" y="4455448"/>
            <a:ext cx="2592288" cy="20497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 descr="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2195736" cy="18755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16760">
            <a:off x="6440729" y="453790"/>
            <a:ext cx="2736304" cy="208295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4536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1628800"/>
          <a:ext cx="75608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3400" b="1" dirty="0" smtClean="0">
                <a:latin typeface="Monotype Corsiva" pitchFamily="66" charset="0"/>
              </a:rPr>
              <a:t>постанова мотивации, цели, задач по организации тематической недели «В здоровом теле – здоровый душ»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</a:rPr>
              <a:t>Сроки:</a:t>
            </a:r>
            <a:r>
              <a:rPr lang="ru-RU" sz="3400" b="1" dirty="0" smtClean="0">
                <a:latin typeface="Monotype Corsiva" pitchFamily="66" charset="0"/>
              </a:rPr>
              <a:t> </a:t>
            </a:r>
            <a:r>
              <a:rPr lang="ru-RU" sz="3400" dirty="0" smtClean="0">
                <a:latin typeface="Monotype Corsiva" pitchFamily="66" charset="0"/>
              </a:rPr>
              <a:t>один день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</a:rPr>
              <a:t>Содержание: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Создать мотивацию для работы по проекту.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Составить план совместных мероприятий с детьми. </a:t>
            </a: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  <a:hlinkClick r:id="rId2" action="ppaction://hlinkfile"/>
              </a:rPr>
              <a:t>( приложение 1)</a:t>
            </a:r>
            <a:endParaRPr lang="ru-RU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Подготовить  художественную литературу;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Подобрать стихи, загадки, пословицы, муз. репертуар; </a:t>
            </a: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  <a:hlinkClick r:id="rId3" action="ppaction://hlinkfile"/>
              </a:rPr>
              <a:t>( приложение 2)</a:t>
            </a:r>
            <a:endParaRPr lang="ru-RU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Подобрать дидактические, пальчиковые, малоподвижные игры; </a:t>
            </a:r>
            <a:r>
              <a:rPr lang="ru-RU" dirty="0" smtClean="0">
                <a:latin typeface="Monotype Corsiva" pitchFamily="66" charset="0"/>
                <a:hlinkClick r:id="rId4" action="ppaction://hlinkfile"/>
              </a:rPr>
              <a:t>( приложение 3)</a:t>
            </a:r>
            <a:endParaRPr lang="ru-RU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Составить комплекс утренней гимнастики;</a:t>
            </a: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  <a:hlinkClick r:id="rId5" action="ppaction://hlinkfile"/>
              </a:rPr>
              <a:t>( приложение 4)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28625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этап подготовительный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Click="0" advTm="800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rgbClr val="92D050"/>
      </a:lt1>
      <a:dk2>
        <a:srgbClr val="FFC000"/>
      </a:dk2>
      <a:lt2>
        <a:srgbClr val="FFFF0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1515</TotalTime>
  <Words>597</Words>
  <Application>Microsoft Office PowerPoint</Application>
  <PresentationFormat>Экран (4:3)</PresentationFormat>
  <Paragraphs>121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Презентация PowerPoint</vt:lpstr>
      <vt:lpstr>Презентация PowerPoint</vt:lpstr>
      <vt:lpstr>Образовательная область : здоровье и физическая культура </vt:lpstr>
      <vt:lpstr>Презентация PowerPoint</vt:lpstr>
      <vt:lpstr>ПРОБЛЕМА</vt:lpstr>
      <vt:lpstr>Цель проекта</vt:lpstr>
      <vt:lpstr>Задачи</vt:lpstr>
      <vt:lpstr>Презентация PowerPoint</vt:lpstr>
      <vt:lpstr> I этап подготовительный </vt:lpstr>
      <vt:lpstr> II этап  собственно - ПРАКТИЧЕСКИЙ</vt:lpstr>
      <vt:lpstr> </vt:lpstr>
      <vt:lpstr>Предполагаемый результат совместной деятельности с детьми и родителями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ДЫХАТЕЛЬНАЯ 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Ленчик</dc:creator>
  <cp:lastModifiedBy>Злобины</cp:lastModifiedBy>
  <cp:revision>191</cp:revision>
  <dcterms:modified xsi:type="dcterms:W3CDTF">2013-03-30T06:35:18Z</dcterms:modified>
</cp:coreProperties>
</file>