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F60-D32F-4526-8106-607BB955507B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0C74-DB78-40D0-B076-CFF36B0D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F60-D32F-4526-8106-607BB955507B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0C74-DB78-40D0-B076-CFF36B0D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F60-D32F-4526-8106-607BB955507B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0C74-DB78-40D0-B076-CFF36B0D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F60-D32F-4526-8106-607BB955507B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0C74-DB78-40D0-B076-CFF36B0D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F60-D32F-4526-8106-607BB955507B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0C74-DB78-40D0-B076-CFF36B0D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F60-D32F-4526-8106-607BB955507B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0C74-DB78-40D0-B076-CFF36B0D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F60-D32F-4526-8106-607BB955507B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0C74-DB78-40D0-B076-CFF36B0D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F60-D32F-4526-8106-607BB955507B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0C74-DB78-40D0-B076-CFF36B0D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F60-D32F-4526-8106-607BB955507B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0C74-DB78-40D0-B076-CFF36B0D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F60-D32F-4526-8106-607BB955507B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E0C74-DB78-40D0-B076-CFF36B0D7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F60-D32F-4526-8106-607BB955507B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DE0C74-DB78-40D0-B076-CFF36B0D74F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BAAF60-D32F-4526-8106-607BB955507B}" type="datetimeFigureOut">
              <a:rPr lang="ru-RU" smtClean="0"/>
              <a:pPr/>
              <a:t>29.11.2014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DE0C74-DB78-40D0-B076-CFF36B0D74F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«Символ года» в технике торцевания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149080"/>
            <a:ext cx="7772400" cy="1872208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Выполнила воспитатель </a:t>
            </a:r>
          </a:p>
          <a:p>
            <a:r>
              <a:rPr lang="ru-RU" dirty="0" smtClean="0"/>
              <a:t>ГБДОУ № 108</a:t>
            </a:r>
          </a:p>
          <a:p>
            <a:r>
              <a:rPr lang="ru-RU" dirty="0" smtClean="0"/>
              <a:t>Невского района </a:t>
            </a:r>
          </a:p>
          <a:p>
            <a:r>
              <a:rPr lang="ru-RU" dirty="0" smtClean="0"/>
              <a:t>Стрельцова О. А.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Картинки в технике торцевания- это ваша     безграничная фантазия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snegovik_od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imgp7627_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2012-02-11_12-16-24_897_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988840"/>
            <a:ext cx="4320480" cy="4104456"/>
          </a:xfrm>
        </p:spPr>
      </p:pic>
      <p:pic>
        <p:nvPicPr>
          <p:cNvPr id="10" name="Содержимое 9" descr="img_30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88840"/>
            <a:ext cx="4038600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220856"/>
          </a:xfrm>
        </p:spPr>
        <p:txBody>
          <a:bodyPr/>
          <a:lstStyle/>
          <a:p>
            <a:r>
              <a:rPr lang="ru-RU" dirty="0" smtClean="0"/>
              <a:t>     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Торцевание – необычный способ делать красивые поделки из цветной бумаги.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b="1" u="sng" dirty="0" smtClean="0">
                <a:solidFill>
                  <a:srgbClr val="FF0000"/>
                </a:solidFill>
              </a:rPr>
              <a:t>Нам понадобится:</a:t>
            </a:r>
          </a:p>
          <a:p>
            <a:pPr>
              <a:buNone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Клей ПВА (можно заменить на клей-карандаш)</a:t>
            </a:r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Кисточка</a:t>
            </a:r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Креповая бумага или салфетки</a:t>
            </a:r>
          </a:p>
          <a:p>
            <a:pPr>
              <a:buNone/>
            </a:pP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Капелька терпения</a:t>
            </a:r>
          </a:p>
          <a:p>
            <a:pPr>
              <a:buFont typeface="Wingdings" pitchFamily="2" charset="2"/>
              <a:buChar char="v"/>
            </a:pP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+mn-lt"/>
              </a:rPr>
              <a:t>Из полосок бумаги нарежьте квадраты стороной примерно 1.5.см</a:t>
            </a:r>
            <a:endParaRPr lang="ru-RU" sz="2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DSCN1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2" cy="4389437"/>
          </a:xfrm>
        </p:spPr>
      </p:pic>
    </p:spTree>
  </p:cSld>
  <p:clrMapOvr>
    <a:masterClrMapping/>
  </p:clrMapOvr>
  <p:transition spd="med" advClick="0" advTm="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Нарисуйте на плотной бумаге или вырежьте любое изображение (например овечку)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N156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Нанесите клей на небольшой участок рисунка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N156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Бумагу обминаем вокруг кисточки и получаем что-то похожее на «стаканчик»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N1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2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Не снимая квадрата,устанавливаем его в необходимое место.Он должен наклеиться только серединкой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N15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Заполняем всё изображение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DSCN15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178</TotalTime>
  <Words>114</Words>
  <Application>Microsoft Office PowerPoint</Application>
  <PresentationFormat>Экран (4:3)</PresentationFormat>
  <Paragraphs>29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«Символ года» в технике торцевания</vt:lpstr>
      <vt:lpstr>Слайд 2</vt:lpstr>
      <vt:lpstr>Слайд 3</vt:lpstr>
      <vt:lpstr>Из полосок бумаги нарежьте квадраты стороной примерно 1.5.см</vt:lpstr>
      <vt:lpstr>Нарисуйте на плотной бумаге или вырежьте любое изображение (например овечку)</vt:lpstr>
      <vt:lpstr>Нанесите клей на небольшой участок рисунка</vt:lpstr>
      <vt:lpstr>Бумагу обминаем вокруг кисточки и получаем что-то похожее на «стаканчик»</vt:lpstr>
      <vt:lpstr>Не снимая квадрата,устанавливаем его в необходимое место.Он должен наклеиться только серединкой</vt:lpstr>
      <vt:lpstr>Заполняем всё изображение</vt:lpstr>
      <vt:lpstr>Картинки в технике торцевания- это ваша     безграничная фантазия </vt:lpstr>
      <vt:lpstr>Слайд 11</vt:lpstr>
      <vt:lpstr>     Спасибо за внимание!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«Символ года» в технике торцевания</dc:title>
  <dc:creator>оля</dc:creator>
  <cp:lastModifiedBy>оля</cp:lastModifiedBy>
  <cp:revision>19</cp:revision>
  <dcterms:created xsi:type="dcterms:W3CDTF">2014-11-29T13:37:08Z</dcterms:created>
  <dcterms:modified xsi:type="dcterms:W3CDTF">2014-11-29T16:37:11Z</dcterms:modified>
</cp:coreProperties>
</file>