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0" r:id="rId3"/>
    <p:sldId id="257" r:id="rId4"/>
    <p:sldId id="258" r:id="rId5"/>
    <p:sldId id="261" r:id="rId6"/>
    <p:sldId id="263" r:id="rId7"/>
    <p:sldId id="262" r:id="rId8"/>
    <p:sldId id="259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33F01-1F03-47EA-B064-6831BB9DCB5D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F1E1E-83BB-442C-858B-63BE9D01A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4A08-20F0-43A9-80A7-3FCEE61A0675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5BD1-DC93-40B3-87AF-41ED73A65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4A08-20F0-43A9-80A7-3FCEE61A0675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5BD1-DC93-40B3-87AF-41ED73A65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4A08-20F0-43A9-80A7-3FCEE61A0675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5BD1-DC93-40B3-87AF-41ED73A65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4A08-20F0-43A9-80A7-3FCEE61A0675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5BD1-DC93-40B3-87AF-41ED73A65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4A08-20F0-43A9-80A7-3FCEE61A0675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5BD1-DC93-40B3-87AF-41ED73A65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4A08-20F0-43A9-80A7-3FCEE61A0675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5BD1-DC93-40B3-87AF-41ED73A65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4A08-20F0-43A9-80A7-3FCEE61A0675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5BD1-DC93-40B3-87AF-41ED73A65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4A08-20F0-43A9-80A7-3FCEE61A0675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5BD1-DC93-40B3-87AF-41ED73A65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4A08-20F0-43A9-80A7-3FCEE61A0675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5BD1-DC93-40B3-87AF-41ED73A65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4A08-20F0-43A9-80A7-3FCEE61A0675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5BD1-DC93-40B3-87AF-41ED73A65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4A08-20F0-43A9-80A7-3FCEE61A0675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CD5BD1-DC93-40B3-87AF-41ED73A659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6C4A08-20F0-43A9-80A7-3FCEE61A0675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CD5BD1-DC93-40B3-87AF-41ED73A659E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692696"/>
            <a:ext cx="6840760" cy="1828800"/>
          </a:xfrm>
        </p:spPr>
        <p:txBody>
          <a:bodyPr/>
          <a:lstStyle/>
          <a:p>
            <a:r>
              <a:rPr lang="ru-RU" dirty="0" smtClean="0"/>
              <a:t>Мастер – класс для детей и родителей.</a:t>
            </a:r>
            <a:endParaRPr lang="ru-RU" dirty="0"/>
          </a:p>
        </p:txBody>
      </p:sp>
      <p:sp>
        <p:nvSpPr>
          <p:cNvPr id="17409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123728" y="3356992"/>
            <a:ext cx="475198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Технология « Тестопластика».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Мастер класс проведен в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рамках проекта «Моя семья»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Воспитатель  1 квалификационной категории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Сиухина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Татьяна Ивановна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aseline="0" dirty="0" smtClean="0">
                <a:latin typeface="Calibri" pitchFamily="34" charset="0"/>
                <a:cs typeface="Times New Roman" pitchFamily="18" charset="0"/>
              </a:rPr>
              <a:t>ГБДОУ</a:t>
            </a: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 № 32  Калининского р-на г. Санкт-Петербурга.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36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1" y="620687"/>
            <a:ext cx="4320480" cy="3960441"/>
          </a:xfrm>
          <a:ln w="127000">
            <a:solidFill>
              <a:schemeClr val="tx1"/>
            </a:solidFill>
          </a:ln>
        </p:spPr>
      </p:pic>
      <p:pic>
        <p:nvPicPr>
          <p:cNvPr id="5" name="Рисунок 4" descr="IMG_036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51920" y="548680"/>
            <a:ext cx="4320480" cy="5760640"/>
          </a:xfrm>
          <a:prstGeom prst="rect">
            <a:avLst/>
          </a:prstGeom>
          <a:ln w="1270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>
            <a:normAutofit/>
          </a:bodyPr>
          <a:lstStyle/>
          <a:p>
            <a:pPr lvl="3"/>
            <a:r>
              <a:rPr lang="ru-RU" sz="3200" dirty="0" smtClean="0"/>
              <a:t>Выставка совместного творчества.</a:t>
            </a:r>
            <a:endParaRPr lang="ru-RU" sz="3200" dirty="0"/>
          </a:p>
        </p:txBody>
      </p:sp>
      <p:pic>
        <p:nvPicPr>
          <p:cNvPr id="7" name="Рисунок 6" descr="IMG_037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1196752"/>
            <a:ext cx="5040560" cy="3960440"/>
          </a:xfrm>
          <a:prstGeom prst="rect">
            <a:avLst/>
          </a:prstGeom>
          <a:ln w="127000">
            <a:solidFill>
              <a:schemeClr val="tx1"/>
            </a:solidFill>
          </a:ln>
        </p:spPr>
      </p:pic>
      <p:pic>
        <p:nvPicPr>
          <p:cNvPr id="8" name="Рисунок 7" descr="IMG_037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23928" y="3284984"/>
            <a:ext cx="5004048" cy="3312368"/>
          </a:xfrm>
          <a:prstGeom prst="rect">
            <a:avLst/>
          </a:prstGeom>
          <a:ln w="1270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37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851920" y="188640"/>
            <a:ext cx="5040559" cy="3885381"/>
          </a:xfrm>
          <a:ln w="127000">
            <a:solidFill>
              <a:schemeClr val="tx1"/>
            </a:solidFill>
          </a:ln>
        </p:spPr>
      </p:pic>
      <p:pic>
        <p:nvPicPr>
          <p:cNvPr id="6" name="Рисунок 5" descr="IMG_037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2852936"/>
            <a:ext cx="5544616" cy="3645024"/>
          </a:xfrm>
          <a:prstGeom prst="rect">
            <a:avLst/>
          </a:prstGeom>
          <a:ln w="1270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Приглашаем за стол всех гостей и кукол. Устраиваем чаепитие для всех.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Рисунок 4" descr="IMG_036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59832" y="2132856"/>
            <a:ext cx="5688632" cy="4464496"/>
          </a:xfrm>
          <a:prstGeom prst="rect">
            <a:avLst/>
          </a:prstGeom>
          <a:ln w="127000">
            <a:solidFill>
              <a:schemeClr val="tx1"/>
            </a:solidFill>
          </a:ln>
        </p:spPr>
      </p:pic>
      <p:pic>
        <p:nvPicPr>
          <p:cNvPr id="4" name="Содержимое 3" descr="IMG_0365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51520" y="1700808"/>
            <a:ext cx="4320479" cy="3669357"/>
          </a:xfrm>
          <a:ln w="1270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301208"/>
            <a:ext cx="6984776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Это не конец! Продолжение следует.</a:t>
            </a:r>
            <a:endParaRPr lang="ru-RU" dirty="0"/>
          </a:p>
        </p:txBody>
      </p:sp>
      <p:pic>
        <p:nvPicPr>
          <p:cNvPr id="4" name="Содержимое 3" descr="IMG_037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051720" y="620688"/>
            <a:ext cx="5086532" cy="4032447"/>
          </a:xfrm>
          <a:ln w="1270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1944216"/>
          </a:xfrm>
        </p:spPr>
        <p:txBody>
          <a:bodyPr/>
          <a:lstStyle/>
          <a:p>
            <a:r>
              <a:rPr lang="ru-RU" dirty="0" smtClean="0"/>
              <a:t>В гости приглашаем, гостей угощаем.</a:t>
            </a:r>
            <a:endParaRPr lang="ru-RU" dirty="0"/>
          </a:p>
        </p:txBody>
      </p:sp>
      <p:pic>
        <p:nvPicPr>
          <p:cNvPr id="5" name="Рисунок 4" descr="IMG_034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635896" y="2348880"/>
            <a:ext cx="4536504" cy="3618402"/>
          </a:xfrm>
          <a:prstGeom prst="rect">
            <a:avLst/>
          </a:prstGeom>
          <a:ln w="127000">
            <a:solidFill>
              <a:schemeClr val="tx1"/>
            </a:solidFill>
          </a:ln>
        </p:spPr>
      </p:pic>
      <p:pic>
        <p:nvPicPr>
          <p:cNvPr id="4" name="Рисунок 3" descr="IMG_034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99592" y="2564904"/>
            <a:ext cx="4608512" cy="4005064"/>
          </a:xfrm>
          <a:prstGeom prst="rect">
            <a:avLst/>
          </a:prstGeom>
          <a:ln w="1270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823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ЦЕЛИ: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38912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3300" dirty="0" smtClean="0"/>
              <a:t>Знакомство с нетрадиционной техникой лепки – </a:t>
            </a:r>
            <a:r>
              <a:rPr lang="ru-RU" sz="3300" dirty="0" err="1" smtClean="0"/>
              <a:t>тестопластика</a:t>
            </a:r>
            <a:r>
              <a:rPr lang="ru-RU" sz="3300" dirty="0" smtClean="0"/>
              <a:t>.</a:t>
            </a:r>
            <a:r>
              <a:rPr lang="ru-RU" sz="3300" i="1" dirty="0" smtClean="0"/>
              <a:t> </a:t>
            </a:r>
            <a:endParaRPr lang="ru-RU" sz="3300" dirty="0" smtClean="0"/>
          </a:p>
          <a:p>
            <a:pPr lvl="0"/>
            <a:r>
              <a:rPr lang="ru-RU" sz="3300" dirty="0" smtClean="0"/>
              <a:t>Использование  теста для развития творческих способностей детей.</a:t>
            </a:r>
          </a:p>
          <a:p>
            <a:pPr lvl="0"/>
            <a:r>
              <a:rPr lang="ru-RU" sz="3300" dirty="0" smtClean="0"/>
              <a:t>Видеть в комочке теста разные образы,  развивать  фантазию детей.</a:t>
            </a:r>
          </a:p>
          <a:p>
            <a:pPr lvl="0"/>
            <a:r>
              <a:rPr lang="ru-RU" sz="3300" dirty="0" smtClean="0"/>
              <a:t>Развивать мелкую моторику и гибкость пальцев.</a:t>
            </a:r>
          </a:p>
          <a:p>
            <a:pPr lvl="0"/>
            <a:r>
              <a:rPr lang="ru-RU" sz="3300" dirty="0" smtClean="0"/>
              <a:t>Создать условия для сотворчества ребенка и родителя для достижения общей цели.</a:t>
            </a:r>
          </a:p>
          <a:p>
            <a:pPr lvl="0"/>
            <a:r>
              <a:rPr lang="ru-RU" sz="3300" dirty="0" smtClean="0"/>
              <a:t>Умение работать в команде.</a:t>
            </a:r>
          </a:p>
          <a:p>
            <a:pPr lvl="0"/>
            <a:r>
              <a:rPr lang="ru-RU" sz="3300" dirty="0" smtClean="0"/>
              <a:t>Закреплять правила культурного поведения, элементов этикета.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35280" cy="15121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Оборудование: Цветное соленое тесто, крупа, макароны, семена растений, семечки, сушеные ягоды, стеки, доски для лепки, трубочки и др.</a:t>
            </a:r>
            <a:endParaRPr lang="ru-RU" sz="2800" dirty="0"/>
          </a:p>
        </p:txBody>
      </p:sp>
      <p:pic>
        <p:nvPicPr>
          <p:cNvPr id="5" name="Содержимое 4" descr="IMG_05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27584" y="2276872"/>
            <a:ext cx="4320479" cy="4173265"/>
          </a:xfrm>
          <a:ln w="127000">
            <a:solidFill>
              <a:schemeClr val="tx1"/>
            </a:solidFill>
          </a:ln>
        </p:spPr>
      </p:pic>
      <p:pic>
        <p:nvPicPr>
          <p:cNvPr id="6" name="Рисунок 5" descr="IMG_034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8024" y="1844824"/>
            <a:ext cx="3888432" cy="4104456"/>
          </a:xfrm>
          <a:prstGeom prst="rect">
            <a:avLst/>
          </a:prstGeom>
          <a:ln w="127000">
            <a:solidFill>
              <a:schemeClr val="tx1">
                <a:lumMod val="9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691680" y="692696"/>
            <a:ext cx="6336704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Совместное творчество:</a:t>
            </a:r>
            <a:endParaRPr lang="ru-RU" dirty="0"/>
          </a:p>
        </p:txBody>
      </p:sp>
      <p:pic>
        <p:nvPicPr>
          <p:cNvPr id="19" name="Содержимое 18" descr="IMG_035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813792" y="1920875"/>
            <a:ext cx="3325416" cy="4433888"/>
          </a:xfrm>
          <a:ln w="127000">
            <a:solidFill>
              <a:schemeClr val="tx1"/>
            </a:solidFill>
          </a:ln>
        </p:spPr>
      </p:pic>
      <p:pic>
        <p:nvPicPr>
          <p:cNvPr id="20" name="Содержимое 19" descr="IMG_035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499992" y="2420888"/>
            <a:ext cx="4402832" cy="3685976"/>
          </a:xfrm>
          <a:ln w="1270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035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260648"/>
            <a:ext cx="5796136" cy="4437112"/>
          </a:xfrm>
          <a:prstGeom prst="rect">
            <a:avLst/>
          </a:prstGeom>
          <a:ln w="127000">
            <a:solidFill>
              <a:schemeClr val="tx1"/>
            </a:solidFill>
          </a:ln>
        </p:spPr>
      </p:pic>
      <p:pic>
        <p:nvPicPr>
          <p:cNvPr id="8" name="Рисунок 7" descr="IMG_035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67944" y="2564904"/>
            <a:ext cx="4788024" cy="4077072"/>
          </a:xfrm>
          <a:prstGeom prst="rect">
            <a:avLst/>
          </a:prstGeom>
          <a:ln w="1270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35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635896" y="2420888"/>
            <a:ext cx="5328592" cy="4176464"/>
          </a:xfrm>
          <a:prstGeom prst="rect">
            <a:avLst/>
          </a:prstGeom>
          <a:ln w="127000">
            <a:solidFill>
              <a:schemeClr val="tx1"/>
            </a:solidFill>
          </a:ln>
        </p:spPr>
      </p:pic>
      <p:pic>
        <p:nvPicPr>
          <p:cNvPr id="4" name="Содержимое 3" descr="IMG_0356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51520" y="404664"/>
            <a:ext cx="4824536" cy="4104456"/>
          </a:xfrm>
          <a:ln w="1270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36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491880" y="1124744"/>
            <a:ext cx="5040560" cy="3888432"/>
          </a:xfrm>
          <a:ln w="127000">
            <a:solidFill>
              <a:schemeClr val="tx1"/>
            </a:solidFill>
          </a:ln>
        </p:spPr>
      </p:pic>
      <p:pic>
        <p:nvPicPr>
          <p:cNvPr id="5" name="Рисунок 4" descr="IMG_035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1772816"/>
            <a:ext cx="4752528" cy="4464496"/>
          </a:xfrm>
          <a:prstGeom prst="rect">
            <a:avLst/>
          </a:prstGeom>
          <a:ln w="1270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результат:</a:t>
            </a:r>
            <a:endParaRPr lang="ru-RU" dirty="0"/>
          </a:p>
        </p:txBody>
      </p:sp>
      <p:pic>
        <p:nvPicPr>
          <p:cNvPr id="6" name="Содержимое 5" descr="IMG_036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979712" y="2132856"/>
            <a:ext cx="5852583" cy="4389437"/>
          </a:xfrm>
          <a:ln w="1270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</TotalTime>
  <Words>165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Мастер – класс для детей и родителей.</vt:lpstr>
      <vt:lpstr>В гости приглашаем, гостей угощаем.</vt:lpstr>
      <vt:lpstr>ЦЕЛИ:  </vt:lpstr>
      <vt:lpstr>Оборудование: Цветное соленое тесто, крупа, макароны, семена растений, семечки, сушеные ягоды, стеки, доски для лепки, трубочки и др.</vt:lpstr>
      <vt:lpstr>Совместное творчество:</vt:lpstr>
      <vt:lpstr>Слайд 6</vt:lpstr>
      <vt:lpstr>Слайд 7</vt:lpstr>
      <vt:lpstr>Слайд 8</vt:lpstr>
      <vt:lpstr>Наш результат:</vt:lpstr>
      <vt:lpstr>Слайд 10</vt:lpstr>
      <vt:lpstr>Слайд 11</vt:lpstr>
      <vt:lpstr>Слайд 12</vt:lpstr>
      <vt:lpstr>Приглашаем за стол всех гостей и кукол. Устраиваем чаепитие для всех. </vt:lpstr>
      <vt:lpstr>Это не конец! Продолжение следует.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26</cp:revision>
  <dcterms:created xsi:type="dcterms:W3CDTF">2014-12-18T15:40:25Z</dcterms:created>
  <dcterms:modified xsi:type="dcterms:W3CDTF">2014-12-22T19:41:50Z</dcterms:modified>
</cp:coreProperties>
</file>