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E6A1-F68F-4A95-A46F-644BC3716226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C631-5268-42B3-9244-0E831D2D1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6179-496E-43B8-A0C7-0F5A0DF76D0F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921-16F8-4983-BEBE-FD1FEE719BDD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0B5E-9623-4F0F-A3A2-B49B86752ACE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7BCA-620B-4B19-A56D-5CDE8D83BBBE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3468-36F7-45C0-A047-E8CD417300BD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6911-29EA-45D6-931B-1FB6139E4839}" type="datetime1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5170-8552-47BD-ACAB-5B4F8E098FDC}" type="datetime1">
              <a:rPr lang="ru-RU" smtClean="0"/>
              <a:t>25.02.2013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E240-5655-495A-825E-F4A5BA01D2F3}" type="datetime1">
              <a:rPr lang="ru-RU" smtClean="0"/>
              <a:t>25.02.2013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4B6-71B6-49A2-AB4C-3414F1D16C5C}" type="datetime1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AF8D-C679-41BC-A63E-0BC4CC3EE10C}" type="datetime1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A306-CE1D-49D0-B0E8-6668D9B82011}" type="datetime1">
              <a:rPr lang="ru-RU" smtClean="0"/>
              <a:t>25.02.2013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A42F3A-4B31-49E3-ADE4-517E69DE0754}" type="datetime1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26BE43-D38C-4208-9A97-106404B561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с белкой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3021423" cy="2262798"/>
          </a:xfrm>
        </p:spPr>
      </p:pic>
      <p:sp>
        <p:nvSpPr>
          <p:cNvPr id="6" name="TextBox 5"/>
          <p:cNvSpPr txBox="1"/>
          <p:nvPr/>
        </p:nvSpPr>
        <p:spPr>
          <a:xfrm>
            <a:off x="4572000" y="2564904"/>
            <a:ext cx="3816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Интегрированное занятия по формированию фонетико-фонематической стороны речи у детей старшего дошкольного возраста с тяжелыми нарушениями речи </a:t>
            </a:r>
          </a:p>
          <a:p>
            <a:endParaRPr lang="ru-RU" i="1" dirty="0"/>
          </a:p>
          <a:p>
            <a:r>
              <a:rPr lang="ru-RU" dirty="0" smtClean="0"/>
              <a:t>Учитель-логопед </a:t>
            </a:r>
            <a:r>
              <a:rPr lang="ru-RU" dirty="0" err="1" smtClean="0"/>
              <a:t>Санеева</a:t>
            </a:r>
            <a:r>
              <a:rPr lang="ru-RU" dirty="0" smtClean="0"/>
              <a:t>  Ольга Николаевна</a:t>
            </a:r>
          </a:p>
          <a:p>
            <a:r>
              <a:rPr lang="ru-RU" dirty="0" smtClean="0"/>
              <a:t>МБДОУ д/с №40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5892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ркутск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има\Desktop\search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0238"/>
            <a:ext cx="2979353" cy="199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има\Desktop\search_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9" y="1624132"/>
            <a:ext cx="2301838" cy="2870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има\Desktop\search_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34741"/>
            <a:ext cx="2713670" cy="1920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има\Desktop\search_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40" y="4221088"/>
            <a:ext cx="2853880" cy="213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577073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Лепим угощение для белки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0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obyknovennaya-be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57" y="1481417"/>
            <a:ext cx="2508250" cy="200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Дима\Desktop\portret-bel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38" y="2484716"/>
            <a:ext cx="2513299" cy="16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Дима\Desktop\71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3463"/>
            <a:ext cx="2293880" cy="172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Дима\Desktop\obyknovennaya-be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5113"/>
            <a:ext cx="2508250" cy="200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Дима\Desktop\search_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5" y="1291523"/>
            <a:ext cx="220027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2646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Сколько белок смотрит в левую (правую) сторону? Сколько всего белок?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0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има\Desktop\36-0-2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600400" cy="33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52565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Артикуляция звуков б-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8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87623" y="692696"/>
            <a:ext cx="6432207" cy="92392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и обозначение звуков б-</a:t>
            </a:r>
            <a:r>
              <a:rPr lang="ru-RU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5844" y="3284984"/>
            <a:ext cx="2736304" cy="283752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27543" y="3274188"/>
            <a:ext cx="2592288" cy="283752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25" y="184482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има\Desktop\Optic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66468"/>
            <a:ext cx="2373205" cy="2137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има\Desktop\i258zuk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81" y="4221088"/>
            <a:ext cx="2396281" cy="1797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има\Desktop\0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908720"/>
            <a:ext cx="2160241" cy="2070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има\Desktop\it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0" y="4077072"/>
            <a:ext cx="2298668" cy="2080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ма\Desktop\search_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89192"/>
            <a:ext cx="2283954" cy="1889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6166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Определи где в слове спрятался звуки Б-</a:t>
            </a:r>
            <a:r>
              <a:rPr lang="ru-RU" dirty="0" err="1" smtClean="0"/>
              <a:t>бь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search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399644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Desktop\034-Tru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616054"/>
            <a:ext cx="4326955" cy="2765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63367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многозначными словами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има\Desktop\search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85" y="1340768"/>
            <a:ext cx="2355862" cy="15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ма\Desktop\сем бел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0" y="1806839"/>
            <a:ext cx="22860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има\Desktop\бел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0408"/>
            <a:ext cx="3395442" cy="25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63584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Беличья семья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esktop\portret-be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383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има\Desktop\obyknovennaya-be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379204" cy="27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0405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 умеет делать белка?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 зимой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835209" cy="25202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734994" cy="2664296"/>
          </a:xfrm>
        </p:spPr>
      </p:pic>
    </p:spTree>
    <p:extLst>
      <p:ext uri="{BB962C8B-B14F-4D97-AF65-F5344CB8AC3E}">
        <p14:creationId xmlns:p14="http://schemas.microsoft.com/office/powerpoint/2010/main" val="2622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211</TotalTime>
  <Words>75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Дружба с белкой</vt:lpstr>
      <vt:lpstr>Презентация PowerPoint</vt:lpstr>
      <vt:lpstr>Презентация PowerPoint</vt:lpstr>
      <vt:lpstr>Характеристика и обозначение звуков б-бь</vt:lpstr>
      <vt:lpstr>Презентация PowerPoint</vt:lpstr>
      <vt:lpstr>Презентация PowerPoint</vt:lpstr>
      <vt:lpstr>Презентация PowerPoint</vt:lpstr>
      <vt:lpstr>Презентация PowerPoint</vt:lpstr>
      <vt:lpstr>Белка зимой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20</cp:revision>
  <dcterms:created xsi:type="dcterms:W3CDTF">2012-12-04T12:09:54Z</dcterms:created>
  <dcterms:modified xsi:type="dcterms:W3CDTF">2013-02-25T05:41:37Z</dcterms:modified>
</cp:coreProperties>
</file>