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2" d="100"/>
          <a:sy n="52" d="100"/>
        </p:scale>
        <p:origin x="510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93B8-A7D7-4D7A-9A65-D3031656FFB8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D84A-DEE8-44DF-B08B-E0307D555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93B8-A7D7-4D7A-9A65-D3031656FFB8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D84A-DEE8-44DF-B08B-E0307D555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93B8-A7D7-4D7A-9A65-D3031656FFB8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D84A-DEE8-44DF-B08B-E0307D555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93B8-A7D7-4D7A-9A65-D3031656FFB8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D84A-DEE8-44DF-B08B-E0307D555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93B8-A7D7-4D7A-9A65-D3031656FFB8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D84A-DEE8-44DF-B08B-E0307D555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93B8-A7D7-4D7A-9A65-D3031656FFB8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D84A-DEE8-44DF-B08B-E0307D555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93B8-A7D7-4D7A-9A65-D3031656FFB8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D84A-DEE8-44DF-B08B-E0307D555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93B8-A7D7-4D7A-9A65-D3031656FFB8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D84A-DEE8-44DF-B08B-E0307D555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93B8-A7D7-4D7A-9A65-D3031656FFB8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D84A-DEE8-44DF-B08B-E0307D555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93B8-A7D7-4D7A-9A65-D3031656FFB8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D84A-DEE8-44DF-B08B-E0307D555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93B8-A7D7-4D7A-9A65-D3031656FFB8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0D84A-DEE8-44DF-B08B-E0307D555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193B8-A7D7-4D7A-9A65-D3031656FFB8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0D84A-DEE8-44DF-B08B-E0307D555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к презентациям картинки\отрисовки\200941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2357422" y="1285860"/>
            <a:ext cx="4429156" cy="407196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«Шалуны»</a:t>
            </a:r>
          </a:p>
          <a:p>
            <a:pPr algn="ctr"/>
            <a:endParaRPr lang="ru-RU" sz="3200" b="1" i="1" dirty="0" smtClean="0"/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(Автоматизация </a:t>
            </a:r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</a:rPr>
              <a:t>ш-ж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в тексте)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5357826"/>
            <a:ext cx="392909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Учитель-логопед  МБДОУ№14 </a:t>
            </a:r>
          </a:p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Monotype Corsiva" pitchFamily="66" charset="0"/>
              </a:rPr>
              <a:t>Бреус</a:t>
            </a:r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 Елена Петровна.</a:t>
            </a:r>
            <a:endParaRPr lang="ru-RU" sz="2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к презентациям картинки\отрисовки\j104002_12415933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13" descr="malch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500306"/>
            <a:ext cx="775522" cy="1153789"/>
          </a:xfrm>
          <a:prstGeom prst="rect">
            <a:avLst/>
          </a:prstGeom>
          <a:noFill/>
        </p:spPr>
      </p:pic>
      <p:pic>
        <p:nvPicPr>
          <p:cNvPr id="6" name="Picture 2" descr="H:\ФОЛЬКЛОР\post-49379-1211403450_thum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2643182"/>
            <a:ext cx="1393825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46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28794" y="500042"/>
            <a:ext cx="2857230" cy="2052000"/>
          </a:xfrm>
          <a:prstGeom prst="rect">
            <a:avLst/>
          </a:prstGeom>
        </p:spPr>
      </p:pic>
      <p:sp>
        <p:nvSpPr>
          <p:cNvPr id="8" name="Капля 7"/>
          <p:cNvSpPr>
            <a:spLocks noChangeAspect="1"/>
          </p:cNvSpPr>
          <p:nvPr/>
        </p:nvSpPr>
        <p:spPr>
          <a:xfrm rot="18808444">
            <a:off x="5185227" y="2470589"/>
            <a:ext cx="201699" cy="201699"/>
          </a:xfrm>
          <a:prstGeom prst="teardrop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D:\Диски с картинками\Животные\Рептилии\Frog0001 п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0760" y="4071942"/>
            <a:ext cx="1008112" cy="100811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572132" y="5572140"/>
            <a:ext cx="335758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Шел дождик .Женя и Миша бежали по дорожке и шлепали по лужам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3.33333E-6 C -0.05296 0.09075 -0.10591 0.18172 -0.12258 0.21505 C -0.13924 0.24838 -0.10053 0.20255 -0.10001 0.2 C -0.09949 0.19746 -0.10956 0.19862 -0.11945 0.2 " pathEditMode="relative" ptsTypes="aa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7362E-19 -8.51852E-6 C -0.03437 0.12083 -0.06857 0.24189 -0.08559 0.28379 C -0.1026 0.32569 -0.09375 0.25624 -0.10173 0.25161 C -0.10972 0.24698 -0.12343 0.25509 -0.13385 0.25578 C -0.14427 0.25648 -0.15225 0.25532 -0.16458 0.25578 C -0.17691 0.25624 -0.21944 0.2456 -0.20816 0.2581 C -0.19687 0.2706 -0.14687 0.30069 -0.09687 0.33101 " pathEditMode="relative" ptsTypes="aaaaaaA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к презентациям картинки\отрисовки\j104002_12415933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13" descr="malch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486738"/>
            <a:ext cx="928694" cy="1381672"/>
          </a:xfrm>
          <a:prstGeom prst="rect">
            <a:avLst/>
          </a:prstGeom>
          <a:noFill/>
        </p:spPr>
      </p:pic>
      <p:pic>
        <p:nvPicPr>
          <p:cNvPr id="6" name="Picture 2" descr="H:\ФОЛЬКЛОР\post-49379-1211403450_thum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2786058"/>
            <a:ext cx="1552616" cy="139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46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28794" y="500042"/>
            <a:ext cx="2857230" cy="2052000"/>
          </a:xfrm>
          <a:prstGeom prst="rect">
            <a:avLst/>
          </a:prstGeom>
        </p:spPr>
      </p:pic>
      <p:sp>
        <p:nvSpPr>
          <p:cNvPr id="8" name="Капля 7"/>
          <p:cNvSpPr>
            <a:spLocks noChangeAspect="1"/>
          </p:cNvSpPr>
          <p:nvPr/>
        </p:nvSpPr>
        <p:spPr>
          <a:xfrm rot="18808444">
            <a:off x="5185227" y="2470589"/>
            <a:ext cx="201699" cy="201699"/>
          </a:xfrm>
          <a:prstGeom prst="teardrop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D:\Диски с картинками\Животные\Рептилии\Frog0001 п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46" y="4357694"/>
            <a:ext cx="1008112" cy="100811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786446" y="5357826"/>
            <a:ext cx="2857520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Жаба увидела, как шалят</a:t>
            </a:r>
          </a:p>
          <a:p>
            <a:pPr algn="ctr"/>
            <a:r>
              <a:rPr lang="ru-RU" dirty="0" smtClean="0"/>
              <a:t>Женя и Миша.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8.88889E-6 C -0.00226 -0.01388 -0.00018 -0.01504 -0.00972 -0.02152 C -0.01216 -0.03194 -0.01354 -0.03124 -0.02101 -0.028 C -0.02396 -0.02407 -0.02795 -0.02129 -0.03073 -0.01712 C -0.03334 -0.01319 -0.03716 -0.00416 -0.03716 -0.00416 C -0.03577 0.02616 -0.03264 0.05116 -0.02587 0.07964 C -0.02709 0.09376 -0.0257 0.10001 -0.03386 0.10764 C -0.03438 0.10556 -0.0349 0.10325 -0.03559 0.10116 C -0.03646 0.09885 -0.03802 0.097 -0.03872 0.09468 C -0.04132 0.08681 -0.0415 0.08056 -0.04514 0.07315 C -0.05035 0.07547 -0.05972 0.0838 -0.05972 0.0838 C -0.06077 0.08681 -0.06181 0.08982 -0.06302 0.0926 C -0.06493 0.097 -0.06945 0.10533 -0.06945 0.10533 C -0.07292 0.11968 -0.07066 0.13426 -0.06771 0.14839 C -0.06823 0.15348 -0.06702 0.1595 -0.06945 0.16343 C -0.075 0.17223 -0.07709 0.15533 -0.07743 0.15487 C -0.08021 0.15001 -0.08455 0.147 -0.08716 0.1419 C -0.09167 0.13311 -0.09688 0.12408 -0.1033 0.11829 C -0.10434 0.11621 -0.10469 0.11274 -0.10643 0.11181 C -0.10799 0.11089 -0.10972 0.11274 -0.11129 0.11389 C -0.12084 0.12107 -0.12431 0.12709 -0.12917 0.13982 C -0.12865 0.14422 -0.12813 0.15741 -0.12587 0.16343 C -0.12136 0.17547 -0.11129 0.18102 -0.11129 0.19584 " pathEditMode="relative" ptsTypes="ffffffffffffffffffffffA"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6.66667E-6 C -0.00035 -0.00277 -0.00156 -0.01388 -0.0033 -0.01736 C -0.00764 -0.02615 -0.02153 -0.03773 -0.02899 -0.04097 C -0.03924 -0.04004 -0.05174 -0.04513 -0.05972 -0.03657 C -0.06111 -0.03495 -0.06146 -0.03194 -0.06285 -0.03032 C -0.06927 -0.02314 -0.07222 -0.02314 -0.07743 -0.01296 C -0.08281 0.0095 -0.07431 -0.02407 -0.08229 6.66667E-6 C -0.08368 0.00417 -0.08542 0.01274 -0.08542 0.01274 C -0.0849 0.02778 -0.08507 0.04283 -0.08385 0.05788 C -0.08351 0.06112 -0.0816 0.06366 -0.08073 0.06667 C -0.07604 0.08241 -0.0724 0.10024 -0.06458 0.11389 C -0.0599 0.12223 -0.05399 0.12825 -0.05 0.13751 C -0.04757 0.14306 -0.04358 0.15463 -0.04358 0.15463 C -0.04201 0.16366 -0.03976 0.1676 -0.04201 0.17616 C -0.05365 0.17501 -0.06701 0.17639 -0.07743 0.1676 C -0.08715 0.1595 -0.09219 0.14676 -0.1033 0.1419 C -0.10851 0.13704 -0.11337 0.13588 -0.11927 0.13334 C -0.13646 0.13612 -0.13003 0.13588 -0.14201 0.14607 C -0.14497 0.15857 -0.14288 0.15047 -0.15 0.16968 L -0.15 0.16968 C -0.15104 0.17408 -0.1533 0.18264 -0.1533 0.18264 C -0.15278 0.18774 -0.15365 0.19352 -0.15156 0.19769 C -0.14948 0.20209 -0.14514 0.20325 -0.14201 0.20626 C -0.13351 0.21459 -0.1283 0.21899 -0.11771 0.2213 C -0.10122 0.23218 -0.08281 0.2338 -0.06458 0.23635 C -0.05799 0.24075 -0.05278 0.2463 -0.0467 0.25163 C -0.04462 0.25579 -0.04236 0.26019 -0.04028 0.26436 C -0.03837 0.26806 -0.04097 0.27315 -0.04201 0.27732 C -0.04427 0.28658 -0.05191 0.28797 -0.05799 0.29028 C -0.06927 0.28959 -0.08073 0.28959 -0.09201 0.28797 C -0.09635 0.28727 -0.10486 0.2838 -0.10486 0.2838 C -0.11076 0.28473 -0.1184 0.28241 -0.12257 0.28797 C -0.12378 0.28959 -0.12326 0.2926 -0.12413 0.29445 C -0.12535 0.297 -0.12743 0.29885 -0.12899 0.30093 C -0.1349 0.32315 -0.10764 0.34352 -0.09358 0.34399 C -0.0559 0.34538 -0.0184 0.34538 0.01927 0.34607 C 0.02188 0.35579 0.01927 0.36413 0.01927 0.37408 " pathEditMode="relative" ptsTypes="ffffffffffffffffffFfffffffffffffffffA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лилиния 10"/>
          <p:cNvSpPr/>
          <p:nvPr/>
        </p:nvSpPr>
        <p:spPr>
          <a:xfrm>
            <a:off x="3571868" y="5072074"/>
            <a:ext cx="2500330" cy="1066420"/>
          </a:xfrm>
          <a:custGeom>
            <a:avLst/>
            <a:gdLst>
              <a:gd name="connsiteX0" fmla="*/ 27432 w 1910529"/>
              <a:gd name="connsiteY0" fmla="*/ 374904 h 923544"/>
              <a:gd name="connsiteX1" fmla="*/ 36576 w 1910529"/>
              <a:gd name="connsiteY1" fmla="*/ 347472 h 923544"/>
              <a:gd name="connsiteX2" fmla="*/ 54864 w 1910529"/>
              <a:gd name="connsiteY2" fmla="*/ 246888 h 923544"/>
              <a:gd name="connsiteX3" fmla="*/ 64008 w 1910529"/>
              <a:gd name="connsiteY3" fmla="*/ 219456 h 923544"/>
              <a:gd name="connsiteX4" fmla="*/ 91440 w 1910529"/>
              <a:gd name="connsiteY4" fmla="*/ 192024 h 923544"/>
              <a:gd name="connsiteX5" fmla="*/ 164592 w 1910529"/>
              <a:gd name="connsiteY5" fmla="*/ 128016 h 923544"/>
              <a:gd name="connsiteX6" fmla="*/ 256032 w 1910529"/>
              <a:gd name="connsiteY6" fmla="*/ 100584 h 923544"/>
              <a:gd name="connsiteX7" fmla="*/ 283464 w 1910529"/>
              <a:gd name="connsiteY7" fmla="*/ 91440 h 923544"/>
              <a:gd name="connsiteX8" fmla="*/ 338328 w 1910529"/>
              <a:gd name="connsiteY8" fmla="*/ 54864 h 923544"/>
              <a:gd name="connsiteX9" fmla="*/ 393192 w 1910529"/>
              <a:gd name="connsiteY9" fmla="*/ 36576 h 923544"/>
              <a:gd name="connsiteX10" fmla="*/ 713232 w 1910529"/>
              <a:gd name="connsiteY10" fmla="*/ 36576 h 923544"/>
              <a:gd name="connsiteX11" fmla="*/ 768096 w 1910529"/>
              <a:gd name="connsiteY11" fmla="*/ 9144 h 923544"/>
              <a:gd name="connsiteX12" fmla="*/ 804672 w 1910529"/>
              <a:gd name="connsiteY12" fmla="*/ 0 h 923544"/>
              <a:gd name="connsiteX13" fmla="*/ 1243584 w 1910529"/>
              <a:gd name="connsiteY13" fmla="*/ 27432 h 923544"/>
              <a:gd name="connsiteX14" fmla="*/ 1344168 w 1910529"/>
              <a:gd name="connsiteY14" fmla="*/ 45720 h 923544"/>
              <a:gd name="connsiteX15" fmla="*/ 1444752 w 1910529"/>
              <a:gd name="connsiteY15" fmla="*/ 73152 h 923544"/>
              <a:gd name="connsiteX16" fmla="*/ 1563624 w 1910529"/>
              <a:gd name="connsiteY16" fmla="*/ 91440 h 923544"/>
              <a:gd name="connsiteX17" fmla="*/ 1591056 w 1910529"/>
              <a:gd name="connsiteY17" fmla="*/ 100584 h 923544"/>
              <a:gd name="connsiteX18" fmla="*/ 1645920 w 1910529"/>
              <a:gd name="connsiteY18" fmla="*/ 146304 h 923544"/>
              <a:gd name="connsiteX19" fmla="*/ 1673352 w 1910529"/>
              <a:gd name="connsiteY19" fmla="*/ 164592 h 923544"/>
              <a:gd name="connsiteX20" fmla="*/ 1682496 w 1910529"/>
              <a:gd name="connsiteY20" fmla="*/ 192024 h 923544"/>
              <a:gd name="connsiteX21" fmla="*/ 1691640 w 1910529"/>
              <a:gd name="connsiteY21" fmla="*/ 438912 h 923544"/>
              <a:gd name="connsiteX22" fmla="*/ 1746504 w 1910529"/>
              <a:gd name="connsiteY22" fmla="*/ 466344 h 923544"/>
              <a:gd name="connsiteX23" fmla="*/ 1847088 w 1910529"/>
              <a:gd name="connsiteY23" fmla="*/ 539496 h 923544"/>
              <a:gd name="connsiteX24" fmla="*/ 1892808 w 1910529"/>
              <a:gd name="connsiteY24" fmla="*/ 603504 h 923544"/>
              <a:gd name="connsiteX25" fmla="*/ 1892808 w 1910529"/>
              <a:gd name="connsiteY25" fmla="*/ 813816 h 923544"/>
              <a:gd name="connsiteX26" fmla="*/ 1874520 w 1910529"/>
              <a:gd name="connsiteY26" fmla="*/ 841248 h 923544"/>
              <a:gd name="connsiteX27" fmla="*/ 1810512 w 1910529"/>
              <a:gd name="connsiteY27" fmla="*/ 850392 h 923544"/>
              <a:gd name="connsiteX28" fmla="*/ 1453896 w 1910529"/>
              <a:gd name="connsiteY28" fmla="*/ 850392 h 923544"/>
              <a:gd name="connsiteX29" fmla="*/ 1399032 w 1910529"/>
              <a:gd name="connsiteY29" fmla="*/ 841248 h 923544"/>
              <a:gd name="connsiteX30" fmla="*/ 1362456 w 1910529"/>
              <a:gd name="connsiteY30" fmla="*/ 832104 h 923544"/>
              <a:gd name="connsiteX31" fmla="*/ 1298448 w 1910529"/>
              <a:gd name="connsiteY31" fmla="*/ 822960 h 923544"/>
              <a:gd name="connsiteX32" fmla="*/ 1216152 w 1910529"/>
              <a:gd name="connsiteY32" fmla="*/ 804672 h 923544"/>
              <a:gd name="connsiteX33" fmla="*/ 1124712 w 1910529"/>
              <a:gd name="connsiteY33" fmla="*/ 813816 h 923544"/>
              <a:gd name="connsiteX34" fmla="*/ 1024128 w 1910529"/>
              <a:gd name="connsiteY34" fmla="*/ 832104 h 923544"/>
              <a:gd name="connsiteX35" fmla="*/ 996696 w 1910529"/>
              <a:gd name="connsiteY35" fmla="*/ 850392 h 923544"/>
              <a:gd name="connsiteX36" fmla="*/ 941832 w 1910529"/>
              <a:gd name="connsiteY36" fmla="*/ 868680 h 923544"/>
              <a:gd name="connsiteX37" fmla="*/ 868680 w 1910529"/>
              <a:gd name="connsiteY37" fmla="*/ 886968 h 923544"/>
              <a:gd name="connsiteX38" fmla="*/ 832104 w 1910529"/>
              <a:gd name="connsiteY38" fmla="*/ 905256 h 923544"/>
              <a:gd name="connsiteX39" fmla="*/ 704088 w 1910529"/>
              <a:gd name="connsiteY39" fmla="*/ 923544 h 923544"/>
              <a:gd name="connsiteX40" fmla="*/ 393192 w 1910529"/>
              <a:gd name="connsiteY40" fmla="*/ 914400 h 923544"/>
              <a:gd name="connsiteX41" fmla="*/ 365760 w 1910529"/>
              <a:gd name="connsiteY41" fmla="*/ 896112 h 923544"/>
              <a:gd name="connsiteX42" fmla="*/ 301752 w 1910529"/>
              <a:gd name="connsiteY42" fmla="*/ 859536 h 923544"/>
              <a:gd name="connsiteX43" fmla="*/ 283464 w 1910529"/>
              <a:gd name="connsiteY43" fmla="*/ 832104 h 923544"/>
              <a:gd name="connsiteX44" fmla="*/ 246888 w 1910529"/>
              <a:gd name="connsiteY44" fmla="*/ 704088 h 923544"/>
              <a:gd name="connsiteX45" fmla="*/ 210312 w 1910529"/>
              <a:gd name="connsiteY45" fmla="*/ 676656 h 923544"/>
              <a:gd name="connsiteX46" fmla="*/ 182880 w 1910529"/>
              <a:gd name="connsiteY46" fmla="*/ 649224 h 923544"/>
              <a:gd name="connsiteX47" fmla="*/ 128016 w 1910529"/>
              <a:gd name="connsiteY47" fmla="*/ 630936 h 923544"/>
              <a:gd name="connsiteX48" fmla="*/ 64008 w 1910529"/>
              <a:gd name="connsiteY48" fmla="*/ 612648 h 923544"/>
              <a:gd name="connsiteX49" fmla="*/ 36576 w 1910529"/>
              <a:gd name="connsiteY49" fmla="*/ 603504 h 923544"/>
              <a:gd name="connsiteX50" fmla="*/ 9144 w 1910529"/>
              <a:gd name="connsiteY50" fmla="*/ 576072 h 923544"/>
              <a:gd name="connsiteX51" fmla="*/ 0 w 1910529"/>
              <a:gd name="connsiteY51" fmla="*/ 548640 h 923544"/>
              <a:gd name="connsiteX52" fmla="*/ 27432 w 1910529"/>
              <a:gd name="connsiteY52" fmla="*/ 374904 h 923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910529" h="923544">
                <a:moveTo>
                  <a:pt x="27432" y="374904"/>
                </a:moveTo>
                <a:cubicBezTo>
                  <a:pt x="33528" y="341376"/>
                  <a:pt x="34686" y="356923"/>
                  <a:pt x="36576" y="347472"/>
                </a:cubicBezTo>
                <a:cubicBezTo>
                  <a:pt x="53843" y="261135"/>
                  <a:pt x="36792" y="310139"/>
                  <a:pt x="54864" y="246888"/>
                </a:cubicBezTo>
                <a:cubicBezTo>
                  <a:pt x="57512" y="237620"/>
                  <a:pt x="58661" y="227476"/>
                  <a:pt x="64008" y="219456"/>
                </a:cubicBezTo>
                <a:cubicBezTo>
                  <a:pt x="71181" y="208696"/>
                  <a:pt x="83161" y="201958"/>
                  <a:pt x="91440" y="192024"/>
                </a:cubicBezTo>
                <a:cubicBezTo>
                  <a:pt x="117508" y="160742"/>
                  <a:pt x="109407" y="141812"/>
                  <a:pt x="164592" y="128016"/>
                </a:cubicBezTo>
                <a:cubicBezTo>
                  <a:pt x="219870" y="114197"/>
                  <a:pt x="189246" y="122846"/>
                  <a:pt x="256032" y="100584"/>
                </a:cubicBezTo>
                <a:cubicBezTo>
                  <a:pt x="265176" y="97536"/>
                  <a:pt x="275444" y="96787"/>
                  <a:pt x="283464" y="91440"/>
                </a:cubicBezTo>
                <a:cubicBezTo>
                  <a:pt x="301752" y="79248"/>
                  <a:pt x="317476" y="61815"/>
                  <a:pt x="338328" y="54864"/>
                </a:cubicBezTo>
                <a:lnTo>
                  <a:pt x="393192" y="36576"/>
                </a:lnTo>
                <a:cubicBezTo>
                  <a:pt x="550591" y="46413"/>
                  <a:pt x="546225" y="51758"/>
                  <a:pt x="713232" y="36576"/>
                </a:cubicBezTo>
                <a:cubicBezTo>
                  <a:pt x="745835" y="33612"/>
                  <a:pt x="738636" y="21770"/>
                  <a:pt x="768096" y="9144"/>
                </a:cubicBezTo>
                <a:cubicBezTo>
                  <a:pt x="779647" y="4194"/>
                  <a:pt x="792480" y="3048"/>
                  <a:pt x="804672" y="0"/>
                </a:cubicBezTo>
                <a:cubicBezTo>
                  <a:pt x="1090958" y="24894"/>
                  <a:pt x="944672" y="15476"/>
                  <a:pt x="1243584" y="27432"/>
                </a:cubicBezTo>
                <a:cubicBezTo>
                  <a:pt x="1256607" y="29603"/>
                  <a:pt x="1328193" y="40927"/>
                  <a:pt x="1344168" y="45720"/>
                </a:cubicBezTo>
                <a:cubicBezTo>
                  <a:pt x="1437620" y="73756"/>
                  <a:pt x="1339226" y="58077"/>
                  <a:pt x="1444752" y="73152"/>
                </a:cubicBezTo>
                <a:cubicBezTo>
                  <a:pt x="1496573" y="80555"/>
                  <a:pt x="1517052" y="79797"/>
                  <a:pt x="1563624" y="91440"/>
                </a:cubicBezTo>
                <a:cubicBezTo>
                  <a:pt x="1572975" y="93778"/>
                  <a:pt x="1582435" y="96273"/>
                  <a:pt x="1591056" y="100584"/>
                </a:cubicBezTo>
                <a:cubicBezTo>
                  <a:pt x="1625110" y="117611"/>
                  <a:pt x="1615586" y="121025"/>
                  <a:pt x="1645920" y="146304"/>
                </a:cubicBezTo>
                <a:cubicBezTo>
                  <a:pt x="1654363" y="153339"/>
                  <a:pt x="1664208" y="158496"/>
                  <a:pt x="1673352" y="164592"/>
                </a:cubicBezTo>
                <a:cubicBezTo>
                  <a:pt x="1676400" y="173736"/>
                  <a:pt x="1681855" y="182407"/>
                  <a:pt x="1682496" y="192024"/>
                </a:cubicBezTo>
                <a:cubicBezTo>
                  <a:pt x="1687974" y="274194"/>
                  <a:pt x="1680388" y="357332"/>
                  <a:pt x="1691640" y="438912"/>
                </a:cubicBezTo>
                <a:cubicBezTo>
                  <a:pt x="1693661" y="453566"/>
                  <a:pt x="1737967" y="461601"/>
                  <a:pt x="1746504" y="466344"/>
                </a:cubicBezTo>
                <a:cubicBezTo>
                  <a:pt x="1767963" y="478266"/>
                  <a:pt x="1828286" y="520694"/>
                  <a:pt x="1847088" y="539496"/>
                </a:cubicBezTo>
                <a:cubicBezTo>
                  <a:pt x="1858430" y="550838"/>
                  <a:pt x="1882424" y="587928"/>
                  <a:pt x="1892808" y="603504"/>
                </a:cubicBezTo>
                <a:cubicBezTo>
                  <a:pt x="1897947" y="675456"/>
                  <a:pt x="1910529" y="742933"/>
                  <a:pt x="1892808" y="813816"/>
                </a:cubicBezTo>
                <a:cubicBezTo>
                  <a:pt x="1890143" y="824478"/>
                  <a:pt x="1884563" y="836785"/>
                  <a:pt x="1874520" y="841248"/>
                </a:cubicBezTo>
                <a:cubicBezTo>
                  <a:pt x="1854825" y="850001"/>
                  <a:pt x="1831848" y="847344"/>
                  <a:pt x="1810512" y="850392"/>
                </a:cubicBezTo>
                <a:cubicBezTo>
                  <a:pt x="1680492" y="893732"/>
                  <a:pt x="1775068" y="865686"/>
                  <a:pt x="1453896" y="850392"/>
                </a:cubicBezTo>
                <a:cubicBezTo>
                  <a:pt x="1435377" y="849510"/>
                  <a:pt x="1417212" y="844884"/>
                  <a:pt x="1399032" y="841248"/>
                </a:cubicBezTo>
                <a:cubicBezTo>
                  <a:pt x="1386709" y="838783"/>
                  <a:pt x="1374821" y="834352"/>
                  <a:pt x="1362456" y="832104"/>
                </a:cubicBezTo>
                <a:cubicBezTo>
                  <a:pt x="1341251" y="828249"/>
                  <a:pt x="1319784" y="826008"/>
                  <a:pt x="1298448" y="822960"/>
                </a:cubicBezTo>
                <a:cubicBezTo>
                  <a:pt x="1270160" y="813531"/>
                  <a:pt x="1248338" y="804672"/>
                  <a:pt x="1216152" y="804672"/>
                </a:cubicBezTo>
                <a:cubicBezTo>
                  <a:pt x="1185520" y="804672"/>
                  <a:pt x="1155134" y="810237"/>
                  <a:pt x="1124712" y="813816"/>
                </a:cubicBezTo>
                <a:cubicBezTo>
                  <a:pt x="1062825" y="821097"/>
                  <a:pt x="1073122" y="819855"/>
                  <a:pt x="1024128" y="832104"/>
                </a:cubicBezTo>
                <a:cubicBezTo>
                  <a:pt x="1014984" y="838200"/>
                  <a:pt x="1006739" y="845929"/>
                  <a:pt x="996696" y="850392"/>
                </a:cubicBezTo>
                <a:cubicBezTo>
                  <a:pt x="979080" y="858221"/>
                  <a:pt x="960120" y="862584"/>
                  <a:pt x="941832" y="868680"/>
                </a:cubicBezTo>
                <a:cubicBezTo>
                  <a:pt x="899656" y="882739"/>
                  <a:pt x="923851" y="875934"/>
                  <a:pt x="868680" y="886968"/>
                </a:cubicBezTo>
                <a:cubicBezTo>
                  <a:pt x="856488" y="893064"/>
                  <a:pt x="845036" y="900945"/>
                  <a:pt x="832104" y="905256"/>
                </a:cubicBezTo>
                <a:cubicBezTo>
                  <a:pt x="802990" y="914961"/>
                  <a:pt x="724275" y="921301"/>
                  <a:pt x="704088" y="923544"/>
                </a:cubicBezTo>
                <a:cubicBezTo>
                  <a:pt x="600456" y="920496"/>
                  <a:pt x="496530" y="922779"/>
                  <a:pt x="393192" y="914400"/>
                </a:cubicBezTo>
                <a:cubicBezTo>
                  <a:pt x="382238" y="913512"/>
                  <a:pt x="375302" y="901564"/>
                  <a:pt x="365760" y="896112"/>
                </a:cubicBezTo>
                <a:cubicBezTo>
                  <a:pt x="284550" y="849706"/>
                  <a:pt x="368586" y="904092"/>
                  <a:pt x="301752" y="859536"/>
                </a:cubicBezTo>
                <a:cubicBezTo>
                  <a:pt x="295656" y="850392"/>
                  <a:pt x="285489" y="842905"/>
                  <a:pt x="283464" y="832104"/>
                </a:cubicBezTo>
                <a:cubicBezTo>
                  <a:pt x="258426" y="698570"/>
                  <a:pt x="315697" y="727024"/>
                  <a:pt x="246888" y="704088"/>
                </a:cubicBezTo>
                <a:cubicBezTo>
                  <a:pt x="234696" y="694944"/>
                  <a:pt x="221883" y="686574"/>
                  <a:pt x="210312" y="676656"/>
                </a:cubicBezTo>
                <a:cubicBezTo>
                  <a:pt x="200494" y="668240"/>
                  <a:pt x="194184" y="655504"/>
                  <a:pt x="182880" y="649224"/>
                </a:cubicBezTo>
                <a:cubicBezTo>
                  <a:pt x="166029" y="639862"/>
                  <a:pt x="146304" y="637032"/>
                  <a:pt x="128016" y="630936"/>
                </a:cubicBezTo>
                <a:cubicBezTo>
                  <a:pt x="62243" y="609012"/>
                  <a:pt x="144380" y="635611"/>
                  <a:pt x="64008" y="612648"/>
                </a:cubicBezTo>
                <a:cubicBezTo>
                  <a:pt x="54740" y="610000"/>
                  <a:pt x="45720" y="606552"/>
                  <a:pt x="36576" y="603504"/>
                </a:cubicBezTo>
                <a:cubicBezTo>
                  <a:pt x="27432" y="594360"/>
                  <a:pt x="16317" y="586832"/>
                  <a:pt x="9144" y="576072"/>
                </a:cubicBezTo>
                <a:cubicBezTo>
                  <a:pt x="3797" y="568052"/>
                  <a:pt x="0" y="558279"/>
                  <a:pt x="0" y="548640"/>
                </a:cubicBezTo>
                <a:cubicBezTo>
                  <a:pt x="0" y="371860"/>
                  <a:pt x="21336" y="408432"/>
                  <a:pt x="27432" y="374904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к презентациям картинки\отрисовки\j104002_12415933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13" descr="malch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3857628"/>
            <a:ext cx="928694" cy="1381672"/>
          </a:xfrm>
          <a:prstGeom prst="rect">
            <a:avLst/>
          </a:prstGeom>
          <a:noFill/>
        </p:spPr>
      </p:pic>
      <p:pic>
        <p:nvPicPr>
          <p:cNvPr id="6" name="Picture 2" descr="H:\ФОЛЬКЛОР\post-49379-1211403450_thum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4357694"/>
            <a:ext cx="1552616" cy="139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46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57422" y="1785926"/>
            <a:ext cx="2857230" cy="2052000"/>
          </a:xfrm>
          <a:prstGeom prst="rect">
            <a:avLst/>
          </a:prstGeom>
        </p:spPr>
      </p:pic>
      <p:sp>
        <p:nvSpPr>
          <p:cNvPr id="8" name="Капля 7"/>
          <p:cNvSpPr>
            <a:spLocks noChangeAspect="1"/>
          </p:cNvSpPr>
          <p:nvPr/>
        </p:nvSpPr>
        <p:spPr>
          <a:xfrm rot="18808444">
            <a:off x="5185227" y="2470589"/>
            <a:ext cx="201699" cy="201699"/>
          </a:xfrm>
          <a:prstGeom prst="teardrop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D:\Диски с картинками\Животные\Рептилии\Frog0001 п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4357694"/>
            <a:ext cx="1008112" cy="1008112"/>
          </a:xfrm>
          <a:prstGeom prst="rect">
            <a:avLst/>
          </a:prstGeom>
          <a:noFill/>
        </p:spPr>
      </p:pic>
      <p:sp>
        <p:nvSpPr>
          <p:cNvPr id="12" name="Капля 11"/>
          <p:cNvSpPr>
            <a:spLocks noChangeAspect="1"/>
          </p:cNvSpPr>
          <p:nvPr/>
        </p:nvSpPr>
        <p:spPr>
          <a:xfrm rot="18808444">
            <a:off x="3256400" y="5185235"/>
            <a:ext cx="201699" cy="201699"/>
          </a:xfrm>
          <a:prstGeom prst="teardrop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апля 12"/>
          <p:cNvSpPr>
            <a:spLocks noChangeAspect="1"/>
          </p:cNvSpPr>
          <p:nvPr/>
        </p:nvSpPr>
        <p:spPr>
          <a:xfrm rot="18808444" flipH="1">
            <a:off x="4028036" y="4706958"/>
            <a:ext cx="152966" cy="152966"/>
          </a:xfrm>
          <a:prstGeom prst="teardrop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апля 13"/>
          <p:cNvSpPr>
            <a:spLocks noChangeAspect="1"/>
          </p:cNvSpPr>
          <p:nvPr/>
        </p:nvSpPr>
        <p:spPr>
          <a:xfrm rot="18808444">
            <a:off x="2684895" y="5042358"/>
            <a:ext cx="201699" cy="201699"/>
          </a:xfrm>
          <a:prstGeom prst="teardrop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апля 14"/>
          <p:cNvSpPr>
            <a:spLocks noChangeAspect="1"/>
          </p:cNvSpPr>
          <p:nvPr/>
        </p:nvSpPr>
        <p:spPr>
          <a:xfrm rot="18808444">
            <a:off x="3542153" y="4899483"/>
            <a:ext cx="201699" cy="201699"/>
          </a:xfrm>
          <a:prstGeom prst="teardrop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072198" y="5572140"/>
            <a:ext cx="3071802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 тоже шлепнулась в лужу.</a:t>
            </a:r>
          </a:p>
          <a:p>
            <a:pPr algn="ctr"/>
            <a:r>
              <a:rPr lang="ru-RU" dirty="0" smtClean="0"/>
              <a:t>Жаба окатила мальчишек дождевой водой из лужи.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081 C -0.00885 -0.00047 -0.01805 -0.00718 -0.02847 -0.01158 C -0.03229 -0.01667 -0.03611 -0.02153 -0.03993 -0.02662 C -0.04409 -0.03195 -0.05 -0.03334 -0.05503 -0.03635 C -0.06441 -0.04236 -0.07361 -0.0507 -0.08368 -0.05371 C -0.10451 -0.05186 -0.1092 -0.05139 -0.12534 -0.0463 C -0.14427 -0.03357 -0.1217 -0.04769 -0.14062 -0.03889 C -0.14757 -0.03565 -0.1526 -0.0294 -0.15955 -0.02662 C -0.16962 -0.0132 -0.18281 -0.00394 -0.19375 0.0081 C -0.20052 0.01527 -0.21458 0.02824 -0.21458 0.02847 C -0.21857 0.04398 -0.21319 0.02708 -0.22396 0.04282 C -0.23194 0.05439 -0.23975 0.07777 -0.25052 0.08518 " pathEditMode="relative" rAng="0" ptsTypes="fffffffffff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лилиния 10"/>
          <p:cNvSpPr/>
          <p:nvPr/>
        </p:nvSpPr>
        <p:spPr>
          <a:xfrm>
            <a:off x="3571868" y="5072074"/>
            <a:ext cx="2500330" cy="1066420"/>
          </a:xfrm>
          <a:custGeom>
            <a:avLst/>
            <a:gdLst>
              <a:gd name="connsiteX0" fmla="*/ 27432 w 1910529"/>
              <a:gd name="connsiteY0" fmla="*/ 374904 h 923544"/>
              <a:gd name="connsiteX1" fmla="*/ 36576 w 1910529"/>
              <a:gd name="connsiteY1" fmla="*/ 347472 h 923544"/>
              <a:gd name="connsiteX2" fmla="*/ 54864 w 1910529"/>
              <a:gd name="connsiteY2" fmla="*/ 246888 h 923544"/>
              <a:gd name="connsiteX3" fmla="*/ 64008 w 1910529"/>
              <a:gd name="connsiteY3" fmla="*/ 219456 h 923544"/>
              <a:gd name="connsiteX4" fmla="*/ 91440 w 1910529"/>
              <a:gd name="connsiteY4" fmla="*/ 192024 h 923544"/>
              <a:gd name="connsiteX5" fmla="*/ 164592 w 1910529"/>
              <a:gd name="connsiteY5" fmla="*/ 128016 h 923544"/>
              <a:gd name="connsiteX6" fmla="*/ 256032 w 1910529"/>
              <a:gd name="connsiteY6" fmla="*/ 100584 h 923544"/>
              <a:gd name="connsiteX7" fmla="*/ 283464 w 1910529"/>
              <a:gd name="connsiteY7" fmla="*/ 91440 h 923544"/>
              <a:gd name="connsiteX8" fmla="*/ 338328 w 1910529"/>
              <a:gd name="connsiteY8" fmla="*/ 54864 h 923544"/>
              <a:gd name="connsiteX9" fmla="*/ 393192 w 1910529"/>
              <a:gd name="connsiteY9" fmla="*/ 36576 h 923544"/>
              <a:gd name="connsiteX10" fmla="*/ 713232 w 1910529"/>
              <a:gd name="connsiteY10" fmla="*/ 36576 h 923544"/>
              <a:gd name="connsiteX11" fmla="*/ 768096 w 1910529"/>
              <a:gd name="connsiteY11" fmla="*/ 9144 h 923544"/>
              <a:gd name="connsiteX12" fmla="*/ 804672 w 1910529"/>
              <a:gd name="connsiteY12" fmla="*/ 0 h 923544"/>
              <a:gd name="connsiteX13" fmla="*/ 1243584 w 1910529"/>
              <a:gd name="connsiteY13" fmla="*/ 27432 h 923544"/>
              <a:gd name="connsiteX14" fmla="*/ 1344168 w 1910529"/>
              <a:gd name="connsiteY14" fmla="*/ 45720 h 923544"/>
              <a:gd name="connsiteX15" fmla="*/ 1444752 w 1910529"/>
              <a:gd name="connsiteY15" fmla="*/ 73152 h 923544"/>
              <a:gd name="connsiteX16" fmla="*/ 1563624 w 1910529"/>
              <a:gd name="connsiteY16" fmla="*/ 91440 h 923544"/>
              <a:gd name="connsiteX17" fmla="*/ 1591056 w 1910529"/>
              <a:gd name="connsiteY17" fmla="*/ 100584 h 923544"/>
              <a:gd name="connsiteX18" fmla="*/ 1645920 w 1910529"/>
              <a:gd name="connsiteY18" fmla="*/ 146304 h 923544"/>
              <a:gd name="connsiteX19" fmla="*/ 1673352 w 1910529"/>
              <a:gd name="connsiteY19" fmla="*/ 164592 h 923544"/>
              <a:gd name="connsiteX20" fmla="*/ 1682496 w 1910529"/>
              <a:gd name="connsiteY20" fmla="*/ 192024 h 923544"/>
              <a:gd name="connsiteX21" fmla="*/ 1691640 w 1910529"/>
              <a:gd name="connsiteY21" fmla="*/ 438912 h 923544"/>
              <a:gd name="connsiteX22" fmla="*/ 1746504 w 1910529"/>
              <a:gd name="connsiteY22" fmla="*/ 466344 h 923544"/>
              <a:gd name="connsiteX23" fmla="*/ 1847088 w 1910529"/>
              <a:gd name="connsiteY23" fmla="*/ 539496 h 923544"/>
              <a:gd name="connsiteX24" fmla="*/ 1892808 w 1910529"/>
              <a:gd name="connsiteY24" fmla="*/ 603504 h 923544"/>
              <a:gd name="connsiteX25" fmla="*/ 1892808 w 1910529"/>
              <a:gd name="connsiteY25" fmla="*/ 813816 h 923544"/>
              <a:gd name="connsiteX26" fmla="*/ 1874520 w 1910529"/>
              <a:gd name="connsiteY26" fmla="*/ 841248 h 923544"/>
              <a:gd name="connsiteX27" fmla="*/ 1810512 w 1910529"/>
              <a:gd name="connsiteY27" fmla="*/ 850392 h 923544"/>
              <a:gd name="connsiteX28" fmla="*/ 1453896 w 1910529"/>
              <a:gd name="connsiteY28" fmla="*/ 850392 h 923544"/>
              <a:gd name="connsiteX29" fmla="*/ 1399032 w 1910529"/>
              <a:gd name="connsiteY29" fmla="*/ 841248 h 923544"/>
              <a:gd name="connsiteX30" fmla="*/ 1362456 w 1910529"/>
              <a:gd name="connsiteY30" fmla="*/ 832104 h 923544"/>
              <a:gd name="connsiteX31" fmla="*/ 1298448 w 1910529"/>
              <a:gd name="connsiteY31" fmla="*/ 822960 h 923544"/>
              <a:gd name="connsiteX32" fmla="*/ 1216152 w 1910529"/>
              <a:gd name="connsiteY32" fmla="*/ 804672 h 923544"/>
              <a:gd name="connsiteX33" fmla="*/ 1124712 w 1910529"/>
              <a:gd name="connsiteY33" fmla="*/ 813816 h 923544"/>
              <a:gd name="connsiteX34" fmla="*/ 1024128 w 1910529"/>
              <a:gd name="connsiteY34" fmla="*/ 832104 h 923544"/>
              <a:gd name="connsiteX35" fmla="*/ 996696 w 1910529"/>
              <a:gd name="connsiteY35" fmla="*/ 850392 h 923544"/>
              <a:gd name="connsiteX36" fmla="*/ 941832 w 1910529"/>
              <a:gd name="connsiteY36" fmla="*/ 868680 h 923544"/>
              <a:gd name="connsiteX37" fmla="*/ 868680 w 1910529"/>
              <a:gd name="connsiteY37" fmla="*/ 886968 h 923544"/>
              <a:gd name="connsiteX38" fmla="*/ 832104 w 1910529"/>
              <a:gd name="connsiteY38" fmla="*/ 905256 h 923544"/>
              <a:gd name="connsiteX39" fmla="*/ 704088 w 1910529"/>
              <a:gd name="connsiteY39" fmla="*/ 923544 h 923544"/>
              <a:gd name="connsiteX40" fmla="*/ 393192 w 1910529"/>
              <a:gd name="connsiteY40" fmla="*/ 914400 h 923544"/>
              <a:gd name="connsiteX41" fmla="*/ 365760 w 1910529"/>
              <a:gd name="connsiteY41" fmla="*/ 896112 h 923544"/>
              <a:gd name="connsiteX42" fmla="*/ 301752 w 1910529"/>
              <a:gd name="connsiteY42" fmla="*/ 859536 h 923544"/>
              <a:gd name="connsiteX43" fmla="*/ 283464 w 1910529"/>
              <a:gd name="connsiteY43" fmla="*/ 832104 h 923544"/>
              <a:gd name="connsiteX44" fmla="*/ 246888 w 1910529"/>
              <a:gd name="connsiteY44" fmla="*/ 704088 h 923544"/>
              <a:gd name="connsiteX45" fmla="*/ 210312 w 1910529"/>
              <a:gd name="connsiteY45" fmla="*/ 676656 h 923544"/>
              <a:gd name="connsiteX46" fmla="*/ 182880 w 1910529"/>
              <a:gd name="connsiteY46" fmla="*/ 649224 h 923544"/>
              <a:gd name="connsiteX47" fmla="*/ 128016 w 1910529"/>
              <a:gd name="connsiteY47" fmla="*/ 630936 h 923544"/>
              <a:gd name="connsiteX48" fmla="*/ 64008 w 1910529"/>
              <a:gd name="connsiteY48" fmla="*/ 612648 h 923544"/>
              <a:gd name="connsiteX49" fmla="*/ 36576 w 1910529"/>
              <a:gd name="connsiteY49" fmla="*/ 603504 h 923544"/>
              <a:gd name="connsiteX50" fmla="*/ 9144 w 1910529"/>
              <a:gd name="connsiteY50" fmla="*/ 576072 h 923544"/>
              <a:gd name="connsiteX51" fmla="*/ 0 w 1910529"/>
              <a:gd name="connsiteY51" fmla="*/ 548640 h 923544"/>
              <a:gd name="connsiteX52" fmla="*/ 27432 w 1910529"/>
              <a:gd name="connsiteY52" fmla="*/ 374904 h 923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910529" h="923544">
                <a:moveTo>
                  <a:pt x="27432" y="374904"/>
                </a:moveTo>
                <a:cubicBezTo>
                  <a:pt x="33528" y="341376"/>
                  <a:pt x="34686" y="356923"/>
                  <a:pt x="36576" y="347472"/>
                </a:cubicBezTo>
                <a:cubicBezTo>
                  <a:pt x="53843" y="261135"/>
                  <a:pt x="36792" y="310139"/>
                  <a:pt x="54864" y="246888"/>
                </a:cubicBezTo>
                <a:cubicBezTo>
                  <a:pt x="57512" y="237620"/>
                  <a:pt x="58661" y="227476"/>
                  <a:pt x="64008" y="219456"/>
                </a:cubicBezTo>
                <a:cubicBezTo>
                  <a:pt x="71181" y="208696"/>
                  <a:pt x="83161" y="201958"/>
                  <a:pt x="91440" y="192024"/>
                </a:cubicBezTo>
                <a:cubicBezTo>
                  <a:pt x="117508" y="160742"/>
                  <a:pt x="109407" y="141812"/>
                  <a:pt x="164592" y="128016"/>
                </a:cubicBezTo>
                <a:cubicBezTo>
                  <a:pt x="219870" y="114197"/>
                  <a:pt x="189246" y="122846"/>
                  <a:pt x="256032" y="100584"/>
                </a:cubicBezTo>
                <a:cubicBezTo>
                  <a:pt x="265176" y="97536"/>
                  <a:pt x="275444" y="96787"/>
                  <a:pt x="283464" y="91440"/>
                </a:cubicBezTo>
                <a:cubicBezTo>
                  <a:pt x="301752" y="79248"/>
                  <a:pt x="317476" y="61815"/>
                  <a:pt x="338328" y="54864"/>
                </a:cubicBezTo>
                <a:lnTo>
                  <a:pt x="393192" y="36576"/>
                </a:lnTo>
                <a:cubicBezTo>
                  <a:pt x="550591" y="46413"/>
                  <a:pt x="546225" y="51758"/>
                  <a:pt x="713232" y="36576"/>
                </a:cubicBezTo>
                <a:cubicBezTo>
                  <a:pt x="745835" y="33612"/>
                  <a:pt x="738636" y="21770"/>
                  <a:pt x="768096" y="9144"/>
                </a:cubicBezTo>
                <a:cubicBezTo>
                  <a:pt x="779647" y="4194"/>
                  <a:pt x="792480" y="3048"/>
                  <a:pt x="804672" y="0"/>
                </a:cubicBezTo>
                <a:cubicBezTo>
                  <a:pt x="1090958" y="24894"/>
                  <a:pt x="944672" y="15476"/>
                  <a:pt x="1243584" y="27432"/>
                </a:cubicBezTo>
                <a:cubicBezTo>
                  <a:pt x="1256607" y="29603"/>
                  <a:pt x="1328193" y="40927"/>
                  <a:pt x="1344168" y="45720"/>
                </a:cubicBezTo>
                <a:cubicBezTo>
                  <a:pt x="1437620" y="73756"/>
                  <a:pt x="1339226" y="58077"/>
                  <a:pt x="1444752" y="73152"/>
                </a:cubicBezTo>
                <a:cubicBezTo>
                  <a:pt x="1496573" y="80555"/>
                  <a:pt x="1517052" y="79797"/>
                  <a:pt x="1563624" y="91440"/>
                </a:cubicBezTo>
                <a:cubicBezTo>
                  <a:pt x="1572975" y="93778"/>
                  <a:pt x="1582435" y="96273"/>
                  <a:pt x="1591056" y="100584"/>
                </a:cubicBezTo>
                <a:cubicBezTo>
                  <a:pt x="1625110" y="117611"/>
                  <a:pt x="1615586" y="121025"/>
                  <a:pt x="1645920" y="146304"/>
                </a:cubicBezTo>
                <a:cubicBezTo>
                  <a:pt x="1654363" y="153339"/>
                  <a:pt x="1664208" y="158496"/>
                  <a:pt x="1673352" y="164592"/>
                </a:cubicBezTo>
                <a:cubicBezTo>
                  <a:pt x="1676400" y="173736"/>
                  <a:pt x="1681855" y="182407"/>
                  <a:pt x="1682496" y="192024"/>
                </a:cubicBezTo>
                <a:cubicBezTo>
                  <a:pt x="1687974" y="274194"/>
                  <a:pt x="1680388" y="357332"/>
                  <a:pt x="1691640" y="438912"/>
                </a:cubicBezTo>
                <a:cubicBezTo>
                  <a:pt x="1693661" y="453566"/>
                  <a:pt x="1737967" y="461601"/>
                  <a:pt x="1746504" y="466344"/>
                </a:cubicBezTo>
                <a:cubicBezTo>
                  <a:pt x="1767963" y="478266"/>
                  <a:pt x="1828286" y="520694"/>
                  <a:pt x="1847088" y="539496"/>
                </a:cubicBezTo>
                <a:cubicBezTo>
                  <a:pt x="1858430" y="550838"/>
                  <a:pt x="1882424" y="587928"/>
                  <a:pt x="1892808" y="603504"/>
                </a:cubicBezTo>
                <a:cubicBezTo>
                  <a:pt x="1897947" y="675456"/>
                  <a:pt x="1910529" y="742933"/>
                  <a:pt x="1892808" y="813816"/>
                </a:cubicBezTo>
                <a:cubicBezTo>
                  <a:pt x="1890143" y="824478"/>
                  <a:pt x="1884563" y="836785"/>
                  <a:pt x="1874520" y="841248"/>
                </a:cubicBezTo>
                <a:cubicBezTo>
                  <a:pt x="1854825" y="850001"/>
                  <a:pt x="1831848" y="847344"/>
                  <a:pt x="1810512" y="850392"/>
                </a:cubicBezTo>
                <a:cubicBezTo>
                  <a:pt x="1680492" y="893732"/>
                  <a:pt x="1775068" y="865686"/>
                  <a:pt x="1453896" y="850392"/>
                </a:cubicBezTo>
                <a:cubicBezTo>
                  <a:pt x="1435377" y="849510"/>
                  <a:pt x="1417212" y="844884"/>
                  <a:pt x="1399032" y="841248"/>
                </a:cubicBezTo>
                <a:cubicBezTo>
                  <a:pt x="1386709" y="838783"/>
                  <a:pt x="1374821" y="834352"/>
                  <a:pt x="1362456" y="832104"/>
                </a:cubicBezTo>
                <a:cubicBezTo>
                  <a:pt x="1341251" y="828249"/>
                  <a:pt x="1319784" y="826008"/>
                  <a:pt x="1298448" y="822960"/>
                </a:cubicBezTo>
                <a:cubicBezTo>
                  <a:pt x="1270160" y="813531"/>
                  <a:pt x="1248338" y="804672"/>
                  <a:pt x="1216152" y="804672"/>
                </a:cubicBezTo>
                <a:cubicBezTo>
                  <a:pt x="1185520" y="804672"/>
                  <a:pt x="1155134" y="810237"/>
                  <a:pt x="1124712" y="813816"/>
                </a:cubicBezTo>
                <a:cubicBezTo>
                  <a:pt x="1062825" y="821097"/>
                  <a:pt x="1073122" y="819855"/>
                  <a:pt x="1024128" y="832104"/>
                </a:cubicBezTo>
                <a:cubicBezTo>
                  <a:pt x="1014984" y="838200"/>
                  <a:pt x="1006739" y="845929"/>
                  <a:pt x="996696" y="850392"/>
                </a:cubicBezTo>
                <a:cubicBezTo>
                  <a:pt x="979080" y="858221"/>
                  <a:pt x="960120" y="862584"/>
                  <a:pt x="941832" y="868680"/>
                </a:cubicBezTo>
                <a:cubicBezTo>
                  <a:pt x="899656" y="882739"/>
                  <a:pt x="923851" y="875934"/>
                  <a:pt x="868680" y="886968"/>
                </a:cubicBezTo>
                <a:cubicBezTo>
                  <a:pt x="856488" y="893064"/>
                  <a:pt x="845036" y="900945"/>
                  <a:pt x="832104" y="905256"/>
                </a:cubicBezTo>
                <a:cubicBezTo>
                  <a:pt x="802990" y="914961"/>
                  <a:pt x="724275" y="921301"/>
                  <a:pt x="704088" y="923544"/>
                </a:cubicBezTo>
                <a:cubicBezTo>
                  <a:pt x="600456" y="920496"/>
                  <a:pt x="496530" y="922779"/>
                  <a:pt x="393192" y="914400"/>
                </a:cubicBezTo>
                <a:cubicBezTo>
                  <a:pt x="382238" y="913512"/>
                  <a:pt x="375302" y="901564"/>
                  <a:pt x="365760" y="896112"/>
                </a:cubicBezTo>
                <a:cubicBezTo>
                  <a:pt x="284550" y="849706"/>
                  <a:pt x="368586" y="904092"/>
                  <a:pt x="301752" y="859536"/>
                </a:cubicBezTo>
                <a:cubicBezTo>
                  <a:pt x="295656" y="850392"/>
                  <a:pt x="285489" y="842905"/>
                  <a:pt x="283464" y="832104"/>
                </a:cubicBezTo>
                <a:cubicBezTo>
                  <a:pt x="258426" y="698570"/>
                  <a:pt x="315697" y="727024"/>
                  <a:pt x="246888" y="704088"/>
                </a:cubicBezTo>
                <a:cubicBezTo>
                  <a:pt x="234696" y="694944"/>
                  <a:pt x="221883" y="686574"/>
                  <a:pt x="210312" y="676656"/>
                </a:cubicBezTo>
                <a:cubicBezTo>
                  <a:pt x="200494" y="668240"/>
                  <a:pt x="194184" y="655504"/>
                  <a:pt x="182880" y="649224"/>
                </a:cubicBezTo>
                <a:cubicBezTo>
                  <a:pt x="166029" y="639862"/>
                  <a:pt x="146304" y="637032"/>
                  <a:pt x="128016" y="630936"/>
                </a:cubicBezTo>
                <a:cubicBezTo>
                  <a:pt x="62243" y="609012"/>
                  <a:pt x="144380" y="635611"/>
                  <a:pt x="64008" y="612648"/>
                </a:cubicBezTo>
                <a:cubicBezTo>
                  <a:pt x="54740" y="610000"/>
                  <a:pt x="45720" y="606552"/>
                  <a:pt x="36576" y="603504"/>
                </a:cubicBezTo>
                <a:cubicBezTo>
                  <a:pt x="27432" y="594360"/>
                  <a:pt x="16317" y="586832"/>
                  <a:pt x="9144" y="576072"/>
                </a:cubicBezTo>
                <a:cubicBezTo>
                  <a:pt x="3797" y="568052"/>
                  <a:pt x="0" y="558279"/>
                  <a:pt x="0" y="548640"/>
                </a:cubicBezTo>
                <a:cubicBezTo>
                  <a:pt x="0" y="371860"/>
                  <a:pt x="21336" y="408432"/>
                  <a:pt x="27432" y="374904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к презентациям картинки\отрисовки\j104002_12415933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13" descr="malch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4143380"/>
            <a:ext cx="928694" cy="1381672"/>
          </a:xfrm>
          <a:prstGeom prst="rect">
            <a:avLst/>
          </a:prstGeom>
          <a:noFill/>
        </p:spPr>
      </p:pic>
      <p:pic>
        <p:nvPicPr>
          <p:cNvPr id="6" name="Picture 2" descr="H:\ФОЛЬКЛОР\post-49379-1211403450_thum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4071942"/>
            <a:ext cx="1552616" cy="139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46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57422" y="1785926"/>
            <a:ext cx="2857230" cy="2052000"/>
          </a:xfrm>
          <a:prstGeom prst="rect">
            <a:avLst/>
          </a:prstGeom>
        </p:spPr>
      </p:pic>
      <p:sp>
        <p:nvSpPr>
          <p:cNvPr id="8" name="Капля 7"/>
          <p:cNvSpPr>
            <a:spLocks noChangeAspect="1"/>
          </p:cNvSpPr>
          <p:nvPr/>
        </p:nvSpPr>
        <p:spPr>
          <a:xfrm rot="18808444">
            <a:off x="5185227" y="2470589"/>
            <a:ext cx="201699" cy="201699"/>
          </a:xfrm>
          <a:prstGeom prst="teardrop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D:\Диски с картинками\Животные\Рептилии\Frog0001 п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68" y="5000636"/>
            <a:ext cx="1008112" cy="1008112"/>
          </a:xfrm>
          <a:prstGeom prst="rect">
            <a:avLst/>
          </a:prstGeom>
          <a:noFill/>
        </p:spPr>
      </p:pic>
      <p:sp>
        <p:nvSpPr>
          <p:cNvPr id="12" name="Капля 11"/>
          <p:cNvSpPr>
            <a:spLocks noChangeAspect="1"/>
          </p:cNvSpPr>
          <p:nvPr/>
        </p:nvSpPr>
        <p:spPr>
          <a:xfrm rot="18808444">
            <a:off x="3256400" y="5185235"/>
            <a:ext cx="201699" cy="201699"/>
          </a:xfrm>
          <a:prstGeom prst="teardrop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апля 12"/>
          <p:cNvSpPr>
            <a:spLocks noChangeAspect="1"/>
          </p:cNvSpPr>
          <p:nvPr/>
        </p:nvSpPr>
        <p:spPr>
          <a:xfrm rot="18808444" flipH="1">
            <a:off x="4028036" y="4706958"/>
            <a:ext cx="152966" cy="152966"/>
          </a:xfrm>
          <a:prstGeom prst="teardrop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апля 13"/>
          <p:cNvSpPr>
            <a:spLocks noChangeAspect="1"/>
          </p:cNvSpPr>
          <p:nvPr/>
        </p:nvSpPr>
        <p:spPr>
          <a:xfrm rot="18808444">
            <a:off x="2684895" y="5042358"/>
            <a:ext cx="201699" cy="201699"/>
          </a:xfrm>
          <a:prstGeom prst="teardrop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апля 14"/>
          <p:cNvSpPr>
            <a:spLocks noChangeAspect="1"/>
          </p:cNvSpPr>
          <p:nvPr/>
        </p:nvSpPr>
        <p:spPr>
          <a:xfrm rot="18808444">
            <a:off x="3542153" y="4899483"/>
            <a:ext cx="201699" cy="201699"/>
          </a:xfrm>
          <a:prstGeom prst="teardrop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072198" y="5572140"/>
            <a:ext cx="3071802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Жаба рассмешила  шалунов.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57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Valued eMachines Customer</cp:lastModifiedBy>
  <cp:revision>4</cp:revision>
  <dcterms:created xsi:type="dcterms:W3CDTF">2012-06-21T09:24:44Z</dcterms:created>
  <dcterms:modified xsi:type="dcterms:W3CDTF">2013-03-28T12:33:15Z</dcterms:modified>
</cp:coreProperties>
</file>