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7" r:id="rId5"/>
    <p:sldId id="258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E130-7471-4788-AD96-069526215015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555A-5361-4123-9F63-82BB1DA0F7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E130-7471-4788-AD96-069526215015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555A-5361-4123-9F63-82BB1DA0F7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E130-7471-4788-AD96-069526215015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555A-5361-4123-9F63-82BB1DA0F7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E130-7471-4788-AD96-069526215015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555A-5361-4123-9F63-82BB1DA0F7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E130-7471-4788-AD96-069526215015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555A-5361-4123-9F63-82BB1DA0F7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E130-7471-4788-AD96-069526215015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555A-5361-4123-9F63-82BB1DA0F7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E130-7471-4788-AD96-069526215015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555A-5361-4123-9F63-82BB1DA0F7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E130-7471-4788-AD96-069526215015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555A-5361-4123-9F63-82BB1DA0F7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E130-7471-4788-AD96-069526215015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555A-5361-4123-9F63-82BB1DA0F7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E130-7471-4788-AD96-069526215015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555A-5361-4123-9F63-82BB1DA0F7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E130-7471-4788-AD96-069526215015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555A-5361-4123-9F63-82BB1DA0F7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6E130-7471-4788-AD96-069526215015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7555A-5361-4123-9F63-82BB1DA0F7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91680" y="1484784"/>
            <a:ext cx="57861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ХВОСТЫ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www.ljplus.ru/img4/d/u/duriff/hvos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996952"/>
            <a:ext cx="3682380" cy="2761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01.chitalnya.ru/upload/354/7564314333721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5904656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0"/>
            <a:ext cx="2592288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2339753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33056"/>
            <a:ext cx="2555776" cy="258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005064"/>
            <a:ext cx="2376264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4005064"/>
            <a:ext cx="2411760" cy="255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99592" y="3501008"/>
            <a:ext cx="69602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latin typeface="Aharoni" pitchFamily="2" charset="-79"/>
                <a:cs typeface="Aharoni" pitchFamily="2" charset="-79"/>
              </a:rPr>
              <a:t>1</a:t>
            </a:r>
            <a:endParaRPr lang="ru-RU" sz="9600" dirty="0">
              <a:cs typeface="Aharoni" pitchFamily="2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3573016"/>
            <a:ext cx="69602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latin typeface="Aharoni" pitchFamily="2" charset="-79"/>
                <a:cs typeface="Aharoni" pitchFamily="2" charset="-79"/>
              </a:rPr>
              <a:t>2</a:t>
            </a:r>
            <a:endParaRPr lang="ru-RU" sz="9600" dirty="0">
              <a:cs typeface="Aharoni" pitchFamily="2" charset="-79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96336" y="3501008"/>
            <a:ext cx="69602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latin typeface="Aharoni" pitchFamily="2" charset="-79"/>
                <a:cs typeface="Aharoni" pitchFamily="2" charset="-79"/>
              </a:rPr>
              <a:t>3</a:t>
            </a:r>
            <a:endParaRPr lang="ru-RU" sz="9600" dirty="0"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56683_84a2a8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" y="0"/>
            <a:ext cx="914399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lka-v-du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2f104ac376be0633e4a76927e0a096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2566"/>
            <a:ext cx="9144000" cy="69305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-1230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ovee_tovar619244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326383"/>
            <a:ext cx="3779912" cy="3531617"/>
          </a:xfrm>
          <a:prstGeom prst="rect">
            <a:avLst/>
          </a:prstGeom>
        </p:spPr>
      </p:pic>
      <p:pic>
        <p:nvPicPr>
          <p:cNvPr id="5" name="Рисунок 4" descr="Волчий_хвост_2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6420" y="0"/>
            <a:ext cx="3577580" cy="3861048"/>
          </a:xfrm>
          <a:prstGeom prst="rect">
            <a:avLst/>
          </a:prstGeom>
        </p:spPr>
      </p:pic>
      <p:pic>
        <p:nvPicPr>
          <p:cNvPr id="1028" name="Picture 4" descr="http://img-fotki.yandex.ru/get/2710/shpaginu.25/0_1d36d_8efe16f7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85694" cy="2988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740" y="2348880"/>
            <a:ext cx="640188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ПОДГОТОВИЛА ПРЕЗЕНТАЦИЮ: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ЛОГОПЕД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Богданова Татьяна Валерьевна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2013год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14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_user_</dc:creator>
  <cp:lastModifiedBy>_user_</cp:lastModifiedBy>
  <cp:revision>6</cp:revision>
  <dcterms:created xsi:type="dcterms:W3CDTF">2013-01-21T12:07:22Z</dcterms:created>
  <dcterms:modified xsi:type="dcterms:W3CDTF">2013-01-21T12:59:52Z</dcterms:modified>
</cp:coreProperties>
</file>