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9" r:id="rId2"/>
    <p:sldId id="27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20" autoAdjust="0"/>
  </p:normalViewPr>
  <p:slideViewPr>
    <p:cSldViewPr>
      <p:cViewPr varScale="1">
        <p:scale>
          <a:sx n="75" d="100"/>
          <a:sy n="75" d="100"/>
        </p:scale>
        <p:origin x="-7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B3650-FD52-4084-B462-43EDEC9399E5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5758C-AFF6-4FCD-983F-882CD86F3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Объемная аппликация с использованием салфеток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6992"/>
            <a:ext cx="787896" cy="9361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988840"/>
            <a:ext cx="1712693" cy="237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1916831"/>
            <a:ext cx="1800200" cy="226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2780928"/>
            <a:ext cx="2879743" cy="392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1771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124744"/>
            <a:ext cx="3837112" cy="782960"/>
          </a:xfrm>
        </p:spPr>
        <p:txBody>
          <a:bodyPr>
            <a:prstTxWarp prst="textCanUp">
              <a:avLst/>
            </a:prstTxWarp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435280" cy="136815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Обрывная аппликация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470850">
            <a:off x="982935" y="2230452"/>
            <a:ext cx="2543842" cy="361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163313">
            <a:off x="4629913" y="2266817"/>
            <a:ext cx="3879220" cy="274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39672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2815</TotalTime>
  <Words>7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Поток</vt:lpstr>
      <vt:lpstr>Объемная аппликация с использованием салфеток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Светлана</dc:creator>
  <cp:lastModifiedBy>Андрей</cp:lastModifiedBy>
  <cp:revision>177</cp:revision>
  <dcterms:modified xsi:type="dcterms:W3CDTF">2014-12-23T12:51:03Z</dcterms:modified>
</cp:coreProperties>
</file>