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83" r:id="rId2"/>
    <p:sldId id="263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20" autoAdjust="0"/>
  </p:normalViewPr>
  <p:slideViewPr>
    <p:cSldViewPr>
      <p:cViewPr varScale="1">
        <p:scale>
          <a:sx n="75" d="100"/>
          <a:sy n="75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B3650-FD52-4084-B462-43EDEC9399E5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758C-AFF6-4FCD-983F-882CD86F3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5758C-AFF6-4FCD-983F-882CD86F316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2646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 И ЗАДАЧИ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Создание равных стартовых возможностей для каждого ребенка, для дальнейшего  успешного обучения в школе.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Проведение НОД с использованием нетрадиционных техник  решает следующие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для использования детьми разнообразных способов и материалов;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формирование у детей умения свободно выражать свой замысел;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развитие  интегративных качеств пространственного мышления, воображения и мелкой моторики рук;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способствовать развитию чувства композиции, ритма, 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цветовосприятия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      чувства фактурности и объёмности;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воспитание  уверенности в своих силах, побуждение  детей к творческим поискам и решениям.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Какими методами нетрадиционного рисования мы в месте с детьми пользуемся ?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172272" cy="4434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</a:rPr>
              <a:t>Тычок  жесткой полусухой кистью.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3717032"/>
            <a:ext cx="3380184" cy="24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2523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908720"/>
            <a:ext cx="5220072" cy="5446205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Рисование ладошкой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 </a:t>
            </a:r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36042" y="2060848"/>
            <a:ext cx="2542585" cy="349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66" name="Picture 2" descr="http://izvestiaur.ru/upload/iblock/6b8/201219022103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269338"/>
            <a:ext cx="2852563" cy="231270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255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2016224" cy="11521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1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836712"/>
            <a:ext cx="5076056" cy="551821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</a:rPr>
              <a:t>Точечный рисунок.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 </a:t>
            </a:r>
            <a:endParaRPr lang="ru-RU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052736"/>
            <a:ext cx="1962112" cy="245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3645024"/>
            <a:ext cx="3525164" cy="250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42" name="Picture 2" descr="http://www.chame.vn/hinh/thiep%20tang%20me%20(2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48844" y="3068960"/>
            <a:ext cx="2580440" cy="32358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2364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endParaRPr lang="ru-RU" sz="31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08720"/>
            <a:ext cx="9144000" cy="5446205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Кляксография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fontAlgn="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2492896"/>
            <a:ext cx="4038600" cy="28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3064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2810</TotalTime>
  <Words>78</Words>
  <Application>Microsoft Office PowerPoint</Application>
  <PresentationFormat>Экран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 Какими методами нетрадиционного рисования мы в месте с детьми пользуемся ? </vt:lpstr>
      <vt:lpstr>Слайд 3</vt:lpstr>
      <vt:lpstr>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Светлана</dc:creator>
  <cp:lastModifiedBy>Андрей</cp:lastModifiedBy>
  <cp:revision>177</cp:revision>
  <dcterms:modified xsi:type="dcterms:W3CDTF">2014-12-23T12:41:25Z</dcterms:modified>
</cp:coreProperties>
</file>