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74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20" autoAdjust="0"/>
  </p:normalViewPr>
  <p:slideViewPr>
    <p:cSldViewPr>
      <p:cViewPr varScale="1">
        <p:scale>
          <a:sx n="75" d="100"/>
          <a:sy n="75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B3650-FD52-4084-B462-43EDEC9399E5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758C-AFF6-4FCD-983F-882CD86F3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5758C-AFF6-4FCD-983F-882CD86F316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4632" cy="208823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Моя </a:t>
            </a:r>
            <a:b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визитная карточка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4581128"/>
            <a:ext cx="4102224" cy="115212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b="1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Авдошина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Юлия Александровна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716016" y="1412776"/>
            <a:ext cx="4176464" cy="4835624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Место работы: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ГБДОУ детский  сад №5</a:t>
            </a:r>
          </a:p>
          <a:p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Должность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 воспитатель</a:t>
            </a:r>
            <a:endParaRPr lang="ru-RU" sz="2400" dirty="0" smtClean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Образование</a:t>
            </a:r>
            <a:r>
              <a:rPr lang="ru-RU" sz="2400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высшее педагогическое, окончила РГПУ им. А.И. Герцена, факультет начального образования</a:t>
            </a:r>
          </a:p>
          <a:p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Педагогический стаж-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10лет</a:t>
            </a:r>
            <a:b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u="sng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Стаж работы в данном детском саду 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– 7 лет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412776"/>
            <a:ext cx="2338291" cy="339151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50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87624" y="1124744"/>
            <a:ext cx="6840760" cy="526732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«… Быть может, труд наш с виду неприметен,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Но лишь одно я знаю –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Малыши, спешат к нам в сад.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 утра торопят маму -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Давай быстрее, мама, побежим!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Наверное – это вот и есть ответ –</a:t>
            </a:r>
          </a:p>
          <a:p>
            <a:pPr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ценнее нашего труда на свете нет!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059832" y="908720"/>
            <a:ext cx="6084168" cy="56890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 descr="C:\Documents and Settings\usr\Мои документы\Мои рисунки\p43_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3933056"/>
            <a:ext cx="2300858" cy="223224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Почему я работаю в детском саду?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909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4527">
            <a:off x="230365" y="559981"/>
            <a:ext cx="4350423" cy="1161805"/>
          </a:xfrm>
        </p:spPr>
        <p:txBody>
          <a:bodyPr>
            <a:prstTxWarp prst="textWave2">
              <a:avLst>
                <a:gd name="adj1" fmla="val 12500"/>
                <a:gd name="adj2" fmla="val -1379"/>
              </a:avLst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маленькая страна!!!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0726814">
            <a:off x="179512" y="2828785"/>
            <a:ext cx="2952328" cy="21793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“Детство – это летний ветер,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Парус неба и хрустальный звон зимы.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Детство – это значит дети! </a:t>
            </a:r>
            <a:b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Дети – это значит мы!”</a:t>
            </a:r>
            <a:endParaRPr lang="ru-RU" sz="200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122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342584" cy="864096"/>
          </a:xfrm>
        </p:spPr>
        <p:txBody>
          <a:bodyPr>
            <a:prstTxWarp prst="textDeflate">
              <a:avLst/>
            </a:prstTxWarp>
          </a:bodyPr>
          <a:lstStyle/>
          <a:p>
            <a:pPr algn="ctr"/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Мои принципы работы: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2132856"/>
            <a:ext cx="2673423" cy="28083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1960" y="1676400"/>
            <a:ext cx="4474840" cy="4572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не быть назойливой:                 у каждого свой мир интересов  и увлечений;</a:t>
            </a: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детям                                         больше самостоятельности              и права выбора;</a:t>
            </a: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уметь вставать на позицию ребенка, видеть в нем личность, индивидуальность;</a:t>
            </a:r>
          </a:p>
          <a:p>
            <a:pPr lvl="0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предоставляя требования к воспитанникам, необходимо проверить, соответствуешь ли им сам;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132856"/>
            <a:ext cx="3821152" cy="30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206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7545" y="908721"/>
            <a:ext cx="8219256" cy="338437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“Истоки способностей и дарования детей на кончиках пальцев. От пальцев, образно говоря, идут тончайшие нити-ручейки, которые питает источник творческой мысли. Другими словами, чем больше мастерства в детской руке, тем умнее ребёнок”</a:t>
            </a:r>
          </a:p>
          <a:p>
            <a:pPr algn="ctr"/>
            <a:r>
              <a:rPr lang="ru-RU" sz="2800" b="0" dirty="0" smtClean="0">
                <a:solidFill>
                  <a:srgbClr val="FF0000"/>
                </a:solidFill>
              </a:rPr>
              <a:t>В.А. Сухомлинский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9" name="Picture 5" descr="http://img0.liveinternet.ru/images/attach/c/9/106/898/106898776_large_3474030_9f4e2ff2c79f0e74267bea635522d4cethumb640x4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115510">
            <a:off x="1278439" y="4734828"/>
            <a:ext cx="2114650" cy="158598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51" name="Picture 7" descr="http://kinderlime.files.wordpress.com/2013/08/dreamstime_l_71048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69109">
            <a:off x="5802441" y="4665531"/>
            <a:ext cx="2243437" cy="15993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Актуальность.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84784"/>
            <a:ext cx="5256584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Моя работа заключается в использовании нетрадиционных техник в изобразительной деятельности.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Почему? Потому что :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это увлекательная, завораживающая деятельность, которая удивляет и восхищает детей;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 необычные материалы и оригинальные техники;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здесь не присутствует слово «Нельзя» ,можно рисовать чем хочешь и как хочешь и даже можно придумать свою необычную технику;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дети ощущают незабываемые, положительные эмоции, а по эмоциям можно судить о настроении ребёнка, о том, что его радует, что его огорчает.;  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развивает творческие способности, и  полёт фантазии;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 время работы дети получают эстетическое удовольствие    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способствует снятию детских страхов;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способствуют развитию мелкой моторики.                                 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http://cs311622.vk.me/v311622190/542a/-I2Xz1DyZt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556792"/>
            <a:ext cx="3240360" cy="215180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506" name="Picture 2" descr="http://cs316120.vk.me/v316120190/76d6/2HvXldBxcv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789040"/>
            <a:ext cx="1908896" cy="287457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3809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2810</TotalTime>
  <Words>225</Words>
  <Application>Microsoft Office PowerPoint</Application>
  <PresentationFormat>Экран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Моя  визитная карточка </vt:lpstr>
      <vt:lpstr>Почему я работаю в детском саду?</vt:lpstr>
      <vt:lpstr>Моя  маленькая страна!!! </vt:lpstr>
      <vt:lpstr>Мои принципы работы:</vt:lpstr>
      <vt:lpstr>Слайд 5</vt:lpstr>
      <vt:lpstr>Актуальность.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Светлана</dc:creator>
  <cp:lastModifiedBy>Андрей</cp:lastModifiedBy>
  <cp:revision>173</cp:revision>
  <dcterms:modified xsi:type="dcterms:W3CDTF">2014-12-23T12:30:17Z</dcterms:modified>
</cp:coreProperties>
</file>