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85" r:id="rId3"/>
    <p:sldId id="287" r:id="rId4"/>
    <p:sldId id="288" r:id="rId5"/>
    <p:sldId id="29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2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B0AA-6B5E-4602-AF14-C09F4FF15311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EFBF-D0BE-46D2-8813-9401ACB91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1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Формулировка задач;        обсуждение предстоящих построек.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607663" cy="270574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3600400" cy="27003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42900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Складывание.                                            Склеивание.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5" y="3933056"/>
            <a:ext cx="3607663" cy="2705747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41828"/>
            <a:ext cx="3607663" cy="270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Прорезывание.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816424" cy="28623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744416" cy="280831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01888" cy="2851416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3994"/>
            <a:ext cx="3801888" cy="28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крыши.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8121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361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038600" cy="3028950"/>
          </a:xfrm>
        </p:spPr>
      </p:pic>
      <p:sp>
        <p:nvSpPr>
          <p:cNvPr id="3" name="Прямоугольник 2"/>
          <p:cNvSpPr/>
          <p:nvPr/>
        </p:nvSpPr>
        <p:spPr>
          <a:xfrm>
            <a:off x="2699792" y="3933056"/>
            <a:ext cx="35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жителей сказочного города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8" y="4302388"/>
            <a:ext cx="3244552" cy="2433414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02388"/>
            <a:ext cx="3244552" cy="24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Освоение игрового пространства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Заселение сказочного города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750568" cy="28129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888432" cy="2916324"/>
          </a:xfr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6660"/>
            <a:ext cx="3528392" cy="264629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32067"/>
            <a:ext cx="3456384" cy="259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1880" y="3588327"/>
            <a:ext cx="223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Юные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архитекторы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Формулировка задач;        обсуждение предстоящих построек.</vt:lpstr>
      <vt:lpstr>Прорезывание. </vt:lpstr>
      <vt:lpstr>Изготовление крыши.</vt:lpstr>
      <vt:lpstr>Презентация.</vt:lpstr>
      <vt:lpstr>Освоение игрового пространства            Заселение сказочного города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«Необычный  белый  город»</dc:title>
  <dc:creator>Елена</dc:creator>
  <cp:lastModifiedBy>Елена</cp:lastModifiedBy>
  <cp:revision>159</cp:revision>
  <dcterms:created xsi:type="dcterms:W3CDTF">2012-06-02T06:31:04Z</dcterms:created>
  <dcterms:modified xsi:type="dcterms:W3CDTF">2012-06-17T12:36:21Z</dcterms:modified>
</cp:coreProperties>
</file>