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6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1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7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2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7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6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5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3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3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88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Снежинки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54"/>
            <a:ext cx="9180056" cy="6886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8856" y="2374753"/>
            <a:ext cx="507966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</a:p>
          <a:p>
            <a:endParaRPr lang="ru-RU" sz="8000" dirty="0"/>
          </a:p>
          <a:p>
            <a:endParaRPr lang="ru-RU" sz="8000" dirty="0" smtClean="0"/>
          </a:p>
          <a:p>
            <a:r>
              <a:rPr lang="ru-RU" sz="8000" dirty="0"/>
              <a:t> </a:t>
            </a:r>
            <a:r>
              <a:rPr lang="ru-RU" sz="8000" dirty="0" smtClean="0"/>
              <a:t> Снежинки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926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сделать снежинку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84376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60082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589240"/>
            <a:ext cx="786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1. </a:t>
            </a:r>
            <a:r>
              <a:rPr lang="ru-RU" dirty="0"/>
              <a:t>Приготовьте квадратный лист бумаги и согните его пополам, по диагонали.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6093296"/>
            <a:ext cx="59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2. </a:t>
            </a:r>
            <a:r>
              <a:rPr lang="ru-RU" dirty="0"/>
              <a:t>Образовавшийся треугольник снова сложите пополам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1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952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83" y="836712"/>
            <a:ext cx="2952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9" y="494116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3. </a:t>
            </a:r>
            <a:r>
              <a:rPr lang="ru-RU" dirty="0"/>
              <a:t>Обратите внимание, как складывается новый треугольник. Это делается на глаз. Главное, чтобы одна сторона треугольника соприкасалась с противоположным сгибом.</a:t>
            </a:r>
          </a:p>
        </p:txBody>
      </p:sp>
    </p:spTree>
    <p:extLst>
      <p:ext uri="{BB962C8B-B14F-4D97-AF65-F5344CB8AC3E}">
        <p14:creationId xmlns:p14="http://schemas.microsoft.com/office/powerpoint/2010/main" val="3170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331236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456384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7" y="49411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4. </a:t>
            </a:r>
            <a:r>
              <a:rPr lang="ru-RU" dirty="0"/>
              <a:t>Отрежьте нижнюю часть фигуры и можете рисовать контур, по которому будете далее вырезать</a:t>
            </a:r>
          </a:p>
        </p:txBody>
      </p:sp>
    </p:spTree>
    <p:extLst>
      <p:ext uri="{BB962C8B-B14F-4D97-AF65-F5344CB8AC3E}">
        <p14:creationId xmlns:p14="http://schemas.microsoft.com/office/powerpoint/2010/main" val="2445600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762" y="2248694"/>
            <a:ext cx="60864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64704"/>
            <a:ext cx="6210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Вот </a:t>
            </a:r>
            <a:r>
              <a:rPr lang="ru-RU" sz="3200" dirty="0"/>
              <a:t>несколько вариантов узоров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5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7606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52" y="3429000"/>
            <a:ext cx="609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2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8681"/>
            <a:ext cx="572412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019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037578" cy="5040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1308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8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0097" y="2958845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24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Снежинки</vt:lpstr>
      <vt:lpstr>Как сделать снежинку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Снежинки</dc:title>
  <dc:creator>Надя Рощина</dc:creator>
  <cp:lastModifiedBy>Надя Рощина</cp:lastModifiedBy>
  <cp:revision>14</cp:revision>
  <dcterms:created xsi:type="dcterms:W3CDTF">2014-12-13T16:59:25Z</dcterms:created>
  <dcterms:modified xsi:type="dcterms:W3CDTF">2014-12-13T20:54:34Z</dcterms:modified>
</cp:coreProperties>
</file>