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6" r:id="rId10"/>
    <p:sldId id="262" r:id="rId11"/>
    <p:sldId id="263" r:id="rId12"/>
    <p:sldId id="264" r:id="rId13"/>
    <p:sldId id="265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9D52B-E616-4003-B1D5-5A6F1360F1FC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C35C28-A0EB-4B35-AC69-C737308EE0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0639F1-C948-47ED-A400-3F7AB4752A5A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05934-EF52-441F-954F-E7D6BE859D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9A7AE-5C79-4F1B-9513-1CAEB7E59D74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1D409-EDF6-4795-9AA1-2F4BC80859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A4248BD-CE3B-4415-B212-AF126070AB8E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3930220-A1BA-4A84-B08B-6D9DE7A31A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7ACD23-0674-431D-9049-1536CF23A484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B2DB6-18DD-48F5-8A21-F02BDEB2AB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E0AD8-D21F-43C6-8669-1D7C6A3E1E5A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8E329-7CE3-4B8A-9D82-A45CC80FDC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90800-A469-4838-8892-7025F6D0A5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5DF19D-4E9C-42DC-8034-B142ABECA0B3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33A9A-8E47-4FF4-9711-203D33136F3C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F576C-2696-4FC7-841C-33F3083FD2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E9FDFD-FCD5-4886-A1F6-0AFD87C6921C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2F921-A236-4A7D-97C8-4C6019A841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756FD9A-8CBD-4F75-9BFC-3614CDBCFCEE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6734EF4-5612-4BCD-9213-E2FA9F8306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AAE9A-0F5E-462C-B1AF-64B2F128E78B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AB267B-3F83-46A9-9EE3-62652B2B9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C03B6F-D492-497A-AF87-1D4D999F75F9}" type="datetimeFigureOut">
              <a:rPr lang="ru-RU" smtClean="0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AE05AA4-FACF-441B-897D-E667B2792C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3857625"/>
            <a:ext cx="7358062" cy="2601913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2997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о весёлом язычке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Вот и банка с краской рядом.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Обновить заборчик надо.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Стала кисточка плясать,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Наш заборчик не узнать.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Маляр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1265" name="Picture 1" descr="C:\Users\jo\Desktop\языки\2013-01-23 10.56.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142984"/>
            <a:ext cx="4500561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577292" cy="45339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Язычок наш кончил дело.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Отдыхать он может смело,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Я с лошадкой погуляю,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гармошке ей сыграю.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Погоняю я в футбол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забью в ворота гол.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сложная задача —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Загонять в ворота мячик.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5854" cy="200024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Лошадка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Гармошка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Футбол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4" name="Picture 4" descr="http://im8-tub-ru.yandex.net/i?id=146939959-4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428736"/>
            <a:ext cx="2143125" cy="2143140"/>
          </a:xfrm>
          <a:prstGeom prst="rect">
            <a:avLst/>
          </a:prstGeom>
          <a:noFill/>
        </p:spPr>
      </p:pic>
      <p:pic>
        <p:nvPicPr>
          <p:cNvPr id="10246" name="Picture 6" descr="http://558.tvoysadik.ru/images/O867273c9483686bb03712320f228c0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28736"/>
            <a:ext cx="2928958" cy="2197996"/>
          </a:xfrm>
          <a:prstGeom prst="rect">
            <a:avLst/>
          </a:prstGeom>
          <a:noFill/>
        </p:spPr>
      </p:pic>
      <p:pic>
        <p:nvPicPr>
          <p:cNvPr id="10250" name="Picture 10" descr="http://logoped11gruppa.ucoz.ru/_si/0/3570619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071942"/>
            <a:ext cx="421484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Скрылось солнце за горой,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Язычок пошел домой.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Дверь он запер на замок.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Лег в кроватку и умолк.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Горка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Лопаточка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170" name="Picture 2" descr="C:\Users\jo\Desktop\языки\2013-01-23 12.38.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4500562" cy="3375422"/>
          </a:xfrm>
          <a:prstGeom prst="rect">
            <a:avLst/>
          </a:prstGeom>
          <a:noFill/>
        </p:spPr>
      </p:pic>
      <p:pic>
        <p:nvPicPr>
          <p:cNvPr id="7171" name="Picture 3" descr="C:\Users\jo\Desktop\языки\2013-01-23 11.59.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3714744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Молодец!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3429002" cy="58259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Составила: Ольга Александровна Тихонова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– логопед ГБДОУ детский сад №6 комбинированного вида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района Санкт – Петербурга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выработка правильных, полноценных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движений артикуляционных органов,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необходимых для правильного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произношения звуков, и объединение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простых движений в сложные –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артикуляционные уклады различных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фонем.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Выполняется ежедневно, перед зеркалом.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Целью артикуляционной гимнастики является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900" indent="-514350"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Точность</a:t>
            </a:r>
          </a:p>
          <a:p>
            <a:pPr marL="596900" indent="-514350"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Плавность</a:t>
            </a:r>
          </a:p>
          <a:p>
            <a:pPr marL="596900" indent="-514350"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 </a:t>
            </a:r>
          </a:p>
          <a:p>
            <a:pPr marL="596900" indent="-514350"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Устойчивость</a:t>
            </a:r>
          </a:p>
          <a:p>
            <a:pPr marL="596900" indent="-514350"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от одного речевого  движения</a:t>
            </a:r>
          </a:p>
          <a:p>
            <a:pPr marL="596900" indent="-514350" algn="ctr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другому</a:t>
            </a:r>
            <a:endParaRPr lang="ru-RU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Составляющие правильного выполнения артикуляционной гимнастики.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1428750" y="1928813"/>
            <a:ext cx="7212013" cy="45005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Рот — домик, губы — двери.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 кто живет в этом домике?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этом домике, дружок,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Живет Веселый Язычок.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Ох, и шустрый он мальчишка,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немножко шалунишка.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(Рот открыт, несколько раз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показывается узкий язык).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505700" cy="10826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Стрелочка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 descr="C:\Users\jo\Desktop\языки\2013-01-23 10.25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14488"/>
            <a:ext cx="3810027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Наш Веселый Язычок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Повернулся на бочок.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Смотрит влево, смотрит вправо...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 потом опять вперед,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Тут немного отдохнет.</a:t>
            </a:r>
          </a:p>
          <a:p>
            <a:pPr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Часики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0" name="Picture 2" descr="C:\Users\jo\Desktop\языки\2013-01-23 11.59.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714356"/>
            <a:ext cx="4667251" cy="3500438"/>
          </a:xfrm>
          <a:prstGeom prst="rect">
            <a:avLst/>
          </a:prstGeom>
          <a:noFill/>
        </p:spPr>
      </p:pic>
      <p:pic>
        <p:nvPicPr>
          <p:cNvPr id="2051" name="Picture 3" descr="C:\Users\jo\Desktop\языки\2013-01-23 11.59.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876"/>
            <a:ext cx="4095747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57158" y="1428737"/>
            <a:ext cx="8577292" cy="4819664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Приоткрыл Язык окно,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на улице тепло.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Язычок наш потянулся,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Широко нам улыбнулся,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потом пошел гулять,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крылечке загорать.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142875"/>
            <a:ext cx="7648575" cy="1785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Улыбка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Жало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Стрелочка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4" name="Picture 2" descr="C:\Users\jo\Desktop\языки\2013-01-23 10.25.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85860"/>
            <a:ext cx="3422987" cy="3000396"/>
          </a:xfrm>
          <a:prstGeom prst="rect">
            <a:avLst/>
          </a:prstGeom>
          <a:noFill/>
        </p:spPr>
      </p:pic>
      <p:pic>
        <p:nvPicPr>
          <p:cNvPr id="3075" name="Picture 3" descr="C:\Users\jo\Desktop\языки\2013-01-23 12.38.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378619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8505854" cy="503397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крылечке полежал,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качели побежал.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Вверх взлетел он смело... </a:t>
            </a:r>
          </a:p>
          <a:p>
            <a:pPr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пора за дело.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74638"/>
            <a:ext cx="7505700" cy="1582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Лопаточка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Качели</a:t>
            </a:r>
            <a:r>
              <a:rPr lang="en-US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098" name="Picture 2" descr="C:\Users\jo\Desktop\языки\2013-01-23 11.59.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000240"/>
            <a:ext cx="5000628" cy="3429000"/>
          </a:xfrm>
          <a:prstGeom prst="rect">
            <a:avLst/>
          </a:prstGeom>
          <a:noFill/>
        </p:spPr>
      </p:pic>
      <p:pic>
        <p:nvPicPr>
          <p:cNvPr id="4099" name="Picture 3" descr="C:\Users\jo\Desktop\языки\2013-01-23 12.38.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786058"/>
            <a:ext cx="2500298" cy="1875224"/>
          </a:xfrm>
          <a:prstGeom prst="rect">
            <a:avLst/>
          </a:prstGeom>
          <a:noFill/>
        </p:spPr>
      </p:pic>
      <p:pic>
        <p:nvPicPr>
          <p:cNvPr id="4100" name="Picture 4" descr="C:\Users\jo\Desktop\языки\2013-01-23 12.38.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6322"/>
            <a:ext cx="257176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Поспешил к себе во двор,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Чтобы починить забор.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Быстро взялся он за дело,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работа закипела.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"Заборчик".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122" name="Picture 2" descr="C:\Users\jo\Desktop\языки\2013-01-23 12.00.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714488"/>
            <a:ext cx="514353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Гвозди, молоток и клещи —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Нужные плотнику вещи.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Молоток стучит "тук-тук!", 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Язычку он лучший друг.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(Рот закрыт. Зубы обнажены.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Напряженным кончиком языка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постучать в зубы, многократно </a:t>
            </a:r>
          </a:p>
          <a:p>
            <a:pPr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повторяя "т-т-т".)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Упражнение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Молоточек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”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146" name="Picture 2" descr="C:\Users\jo\Desktop\языки\2013-01-23 12.38.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714488"/>
            <a:ext cx="4667251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386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Сказка о весёлом язычке</vt:lpstr>
      <vt:lpstr>Целью артикуляционной гимнастики является</vt:lpstr>
      <vt:lpstr>Составляющие правильного выполнения артикуляционной гимнастики.</vt:lpstr>
      <vt:lpstr>Упражнение “Стрелочка”</vt:lpstr>
      <vt:lpstr>Упражнения “Часики” </vt:lpstr>
      <vt:lpstr>Упражнение “Улыбка”, “Жало”, “Стрелочка”. </vt:lpstr>
      <vt:lpstr>Упражнения “Лопаточка”, “Качели”. </vt:lpstr>
      <vt:lpstr>Упражнение "Заборчик".</vt:lpstr>
      <vt:lpstr>Упражнение “Молоточек”.</vt:lpstr>
      <vt:lpstr>Упражнение “Маляр”. </vt:lpstr>
      <vt:lpstr>                    Упражнения “Лошадка”, “Гармошка”, “Футбол”. </vt:lpstr>
      <vt:lpstr>Упражнения “Горка”,“Лопаточка”.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язычке</dc:title>
  <dc:creator>jo</dc:creator>
  <cp:lastModifiedBy>jo</cp:lastModifiedBy>
  <cp:revision>13</cp:revision>
  <dcterms:created xsi:type="dcterms:W3CDTF">2013-01-10T17:51:54Z</dcterms:created>
  <dcterms:modified xsi:type="dcterms:W3CDTF">2013-01-24T18:41:01Z</dcterms:modified>
</cp:coreProperties>
</file>