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85" r:id="rId4"/>
    <p:sldId id="296" r:id="rId5"/>
    <p:sldId id="282" r:id="rId6"/>
    <p:sldId id="288" r:id="rId7"/>
    <p:sldId id="289" r:id="rId8"/>
    <p:sldId id="294" r:id="rId9"/>
    <p:sldId id="290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B221C-FC9B-4767-BD10-3DFD54163515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99019-F899-4821-AA64-99C46EC495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692696"/>
            <a:ext cx="7143800" cy="3785652"/>
          </a:xfrm>
          <a:prstGeom prst="rect">
            <a:avLst/>
          </a:prstGeom>
          <a:noFill/>
          <a:ln>
            <a:solidFill>
              <a:srgbClr val="CC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Utsaah" pitchFamily="34" charset="0"/>
              </a:rPr>
              <a:t>Использование дидактических игр в формировании фонематических процессов у старших дошкольников </a:t>
            </a:r>
          </a:p>
          <a:p>
            <a:pPr algn="ctr"/>
            <a:r>
              <a:rPr lang="ru-RU" sz="4000" b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Utsaah" pitchFamily="34" charset="0"/>
              </a:rPr>
              <a:t>с </a:t>
            </a:r>
            <a:r>
              <a:rPr lang="ru-RU" sz="4000" b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Utsaah" pitchFamily="34" charset="0"/>
              </a:rPr>
              <a:t>нарушениями речи</a:t>
            </a:r>
            <a:endParaRPr lang="ru-RU" sz="4000" b="1" spc="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Utsaah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941168"/>
            <a:ext cx="74295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Выполнила: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учитель – логопед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МБДОУ Д/с № 36 «Росинка»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Емельянова Е. П.</a:t>
            </a:r>
            <a:endParaRPr lang="ru-RU" sz="1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8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«ТУЧКА И ЗОНТИК»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Логопед показывает картинку. Ребёнок  называет её и при помощи капелек, падающих на зонтик, показывает количество слогов в  данном слове.</a:t>
            </a:r>
          </a:p>
        </p:txBody>
      </p:sp>
      <p:pic>
        <p:nvPicPr>
          <p:cNvPr id="9218" name="Picture 2" descr="G:\DCIM\100PHOTO\SAM_1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4154202" cy="276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Игры: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«ЧТО ЗВУЧАЛО?»</a:t>
            </a:r>
          </a:p>
          <a:p>
            <a:pPr algn="ctr"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Логопед показывает ребёнку музыкальные инструменты, демонстрируя их звучание.  Затем ребёнку на глаза надевается специальная повязка. Логопед издаёт звуки, а ребёнок говорит, что звучало. </a:t>
            </a:r>
          </a:p>
          <a:p>
            <a:endParaRPr lang="ru-RU" dirty="0"/>
          </a:p>
        </p:txBody>
      </p:sp>
      <p:pic>
        <p:nvPicPr>
          <p:cNvPr id="1026" name="Picture 2" descr="G:\DCIM\100PHOTO\SAM_1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3292386" cy="219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дифференциацию 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слогов и фонем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«БАБОЧКИ»</a:t>
            </a:r>
          </a:p>
          <a:p>
            <a:pPr algn="ctr">
              <a:buNone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Логопед предлагает ребёнку усадить красных бабочек на ромашку. Красные бабочки – это гласные звуки: [а, о, у, и,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э]. Логопед произносит разные звуки, а ребёнок усаживает  бабочку на ромашку только тогда, когда услышит гласный звук.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098" name="Picture 2" descr="G:\DCIM\100PHOTO\SAM_1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3655276" cy="243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«ЛЯГУШКА  ЛОВИТ КОМАРА»</a:t>
            </a:r>
            <a:r>
              <a:rPr lang="en-US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en-US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</a:br>
            <a:r>
              <a:rPr lang="ru-RU" sz="2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 называет звуки. Если ребёнок слышит этот звук, то закрывает зелёной фишкой большого комара, если нет такого звука, то синей фишкой маленького комара.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G:\DCIM\100PHOTO\SAM_14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4047104" cy="2698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«ЗВЁЗДОЧКИ»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 называет звук. Ребёнок, определяя, какой этот звук: гласный, согласный мягкий или согласный твёрдый, поднимает звёздочку соответствующего цвета.</a:t>
            </a:r>
          </a:p>
          <a:p>
            <a:endParaRPr lang="ru-RU" dirty="0"/>
          </a:p>
        </p:txBody>
      </p:sp>
      <p:pic>
        <p:nvPicPr>
          <p:cNvPr id="5122" name="Picture 2" descr="G:\DCIM\100PHOTO\SAM_1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9000"/>
            <a:ext cx="3977314" cy="2651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выделение первого и последнего звука в слове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«РЫБАЛКА»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0030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удочки ребёнок «ловит» картинки из аквариума. 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заданию логопеда нужно выделить из слова последний звук. Картинки: 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лук,  паук, жук, веник;  кот, кит,  крот.</a:t>
            </a:r>
          </a:p>
        </p:txBody>
      </p:sp>
      <p:pic>
        <p:nvPicPr>
          <p:cNvPr id="6146" name="Picture 2" descr="G:\DCIM\100PHOTO\SAM_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89040"/>
            <a:ext cx="3727284" cy="2484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определение места звука в слове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«В КАКОМ ВАГОНЕ ЕДЕТ ЗВУК?»</a:t>
            </a:r>
          </a:p>
          <a:p>
            <a:pPr algn="ctr">
              <a:buNone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" name="Picture 2" descr="C:\Users\Мишаня\Desktop\ФОТО для аттестации\SAM_1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73016"/>
            <a:ext cx="3813383" cy="25422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3116"/>
            <a:ext cx="842968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 показывает поезд с тремя вагончиками, показывает предметную картинку и просит показать, в каком вагоне едет звук: в начале, в середине или в конце?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«ДОМ»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2050" name="Picture 2" descr="C:\Users\Мишаня\Desktop\ФОТОГРАФИИ\SAM_0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3760782" cy="25071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500174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Логопед показывает домик, в котором три окна, нужно с их помощью показать, где находится определённый звук. Если в слове звук находится в начале слова, то картинку вставляем в первое окно, если в середине – во второе окно, в конце слова – третье окно.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определение количества и последовательности звуков в слове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«СХЕМА СЛОВА»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928934"/>
            <a:ext cx="785818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фишек красного, синего и зелёного цвета дети составляют звуковую схему слова.</a:t>
            </a:r>
          </a:p>
        </p:txBody>
      </p:sp>
      <p:pic>
        <p:nvPicPr>
          <p:cNvPr id="8194" name="Picture 2" descr="G:\DCIM\100PHOTO\SAM_1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861048"/>
            <a:ext cx="3655276" cy="2436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354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Игры:</vt:lpstr>
      <vt:lpstr>Игры на дифференциацию  слогов и фонем</vt:lpstr>
      <vt:lpstr>«ЛЯГУШКА  ЛОВИТ КОМАРА»  Логопед называет звуки. Если ребёнок слышит этот звук, то закрывает зелёной фишкой большого комара, если нет такого звука, то синей фишкой маленького комара.</vt:lpstr>
      <vt:lpstr>«ЗВЁЗДОЧКИ»</vt:lpstr>
      <vt:lpstr>Игры на выделение первого и последнего звука в слове</vt:lpstr>
      <vt:lpstr>Игры на определение места звука в слове</vt:lpstr>
      <vt:lpstr>«ДОМ»</vt:lpstr>
      <vt:lpstr>Игры на определение количества и последовательности звуков в слове</vt:lpstr>
      <vt:lpstr>«ТУЧКА И ЗОНТИК»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100</cp:revision>
  <dcterms:created xsi:type="dcterms:W3CDTF">2012-08-01T11:30:26Z</dcterms:created>
  <dcterms:modified xsi:type="dcterms:W3CDTF">2014-08-14T08:06:10Z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138362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