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70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263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Особенности физического воспитания и развития у детей раннего дошкольного возраста 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50121_1006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1333" y="2996953"/>
            <a:ext cx="397933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Положительные </a:t>
            </a:r>
            <a:r>
              <a:rPr lang="ru-RU" dirty="0" smtClean="0"/>
              <a:t>эмоции, эмоциональная насыщенность занятий являются основными условиями при обучении детей движениям. Подражание рождает эмоции, которые активизируют ребенка. Кроме того, заинтересованность положительно действует на двигательную активность детей, особенно малоподвижных и инертных. Освоение движений хорошо влияет и на развитие речи ребенка. Совершенствуется понимание речи взрослого, расширяется словарь активной речи.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121_10132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 rot="5400000">
            <a:off x="1403648" y="188641"/>
            <a:ext cx="5904657" cy="619269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352928" cy="61926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Вот почему так справедливо отмечал выдающийся советский педагог В. А. Сухомлинский: «Я не боюсь еще и еще раз повторить: забота о здоровье —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силы».</a:t>
            </a:r>
          </a:p>
          <a:p>
            <a:r>
              <a:rPr lang="ru-RU" dirty="0" smtClean="0"/>
              <a:t>Поэтому крайне важно правильно поставить физическое воспитание именно в этом возрасте, что позволит организму малыша накопить силы и обеспечит в будущем не только полноценное физическое, но и умственное развитие.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121_10115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 rot="5400000">
            <a:off x="-150109" y="734285"/>
            <a:ext cx="4825844" cy="3878570"/>
          </a:xfrm>
        </p:spPr>
      </p:pic>
      <p:pic>
        <p:nvPicPr>
          <p:cNvPr id="5" name="Рисунок 4" descr="IMG_20150121_100835.jpg"/>
          <p:cNvPicPr>
            <a:picLocks noChangeAspect="1"/>
          </p:cNvPicPr>
          <p:nvPr/>
        </p:nvPicPr>
        <p:blipFill>
          <a:blip r:embed="rId3" cstate="print">
            <a:lum bright="-10000" contrast="-10000"/>
          </a:blip>
          <a:stretch>
            <a:fillRect/>
          </a:stretch>
        </p:blipFill>
        <p:spPr>
          <a:xfrm rot="5400000">
            <a:off x="4572000" y="1988840"/>
            <a:ext cx="3240360" cy="352839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Задача родителей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способствовать развитию самостоятельной деятельности каждого ребенка. Дети много играют с игрушками, двигаются и вместе с тем с интересом наблюдают за окружающим, рассматривают картинки, по разнообразным поводам обращаются к родителям, с удовольствием выполняют их поручения.</a:t>
            </a:r>
          </a:p>
          <a:p>
            <a:r>
              <a:rPr lang="ru-RU" dirty="0" smtClean="0"/>
              <a:t>На протяжении первых трех лет жизни решающее значение для развития ребенка имеет непосредственное влияние взрослых. Формы этого влияния различны: на первом году значительное место занимает показ, на втором и третьем — речь, поведение взрослых, их разговор с ребенком и между собой, их взаимоотношения.</a:t>
            </a:r>
          </a:p>
          <a:p>
            <a:r>
              <a:rPr lang="ru-RU" dirty="0" smtClean="0"/>
              <a:t>Особенно внимательным должен быть подход к детям, отстающим в развитии. Учитывая их быструю утомляемость, легкую возбудимость, нужно обязательно чередовать лечебную гимнастику и физкультуру с паузами отдыха.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5422"/>
            <a:ext cx="8363272" cy="615791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Одно из условий, повышающих сопротивляемость организма младенца к различным заболеваниям, — правильное физическое воспитание, которое зависит от организации всей жизни ребенка, окружающей его среды и воспитания. Трудно переоценить значение движений для физического и нервно-психического развития детей раннего возраста, своевременного возникновения двигательных навыков и последовательного их развития. Этому в значительной степени способствуют лечебная гимнастика и массаж, а также уроки физкультуры.</a:t>
            </a:r>
          </a:p>
          <a:p>
            <a:r>
              <a:rPr lang="ru-RU" dirty="0" smtClean="0"/>
              <a:t>Однако не все родители имеют четкое представление о пользе лечебной гимнастики и лечебной физкультуры в сочетании с закаливанием для правильного физического развития ребенка. Многие не знают, что именно в раннем детстве особенно важно создать прочную основу для последующего всестороннего укрепления здоровья и развития ребенка.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121_10045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 rot="5400000">
            <a:off x="35495" y="692697"/>
            <a:ext cx="4032450" cy="3456384"/>
          </a:xfrm>
        </p:spPr>
      </p:pic>
      <p:pic>
        <p:nvPicPr>
          <p:cNvPr id="5" name="Рисунок 4" descr="IMG_20150121_101930.jpg"/>
          <p:cNvPicPr>
            <a:picLocks noChangeAspect="1"/>
          </p:cNvPicPr>
          <p:nvPr/>
        </p:nvPicPr>
        <p:blipFill>
          <a:blip r:embed="rId3" cstate="print">
            <a:lum bright="-10000" contrast="-10000"/>
          </a:blip>
          <a:stretch>
            <a:fillRect/>
          </a:stretch>
        </p:blipFill>
        <p:spPr>
          <a:xfrm rot="5400000">
            <a:off x="4094266" y="810390"/>
            <a:ext cx="4104456" cy="329300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pPr algn="ctr"/>
            <a:r>
              <a:rPr lang="ru-RU" b="1" dirty="0" smtClean="0"/>
              <a:t> 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Введение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7601272" cy="471338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Чтобы </a:t>
            </a:r>
            <a:r>
              <a:rPr lang="ru-RU" dirty="0" smtClean="0"/>
              <a:t>правильно рос и развивался малыш, необходимо с самого раннего возраста начинать физическое воспитание. Физическое воспитание детей ясельного возраста предусматривает охрану и укрепление здоровья, совершенствование функций организма ребенка, его полноценное физическое развитие. Оно направлено на своевременное формирование у малышей двигательных навыков, умений и физических качеств (силы, выносливости, ловкости, быстроты); развитие интереса к различным, доступным ребенку видам двигательной деятельности; воспитание привычки к ежедневным занятиям физическими упражнениями, а также положительных нравственных, моральных и волевых черт личности.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57935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Особенно </a:t>
            </a:r>
            <a:r>
              <a:rPr lang="ru-RU" dirty="0" smtClean="0"/>
              <a:t>важное значение имеет развитие движений. С этой целью проводятся утренняя гигиеническая гимнастика, подвижные игры, физкультурные занятия и др. Следует заботиться также о повышении двигательной активности ребенка на протяжении всего дня путем создания соответствующей обстановки, подбора физкультурных пособий и игрушек и побуждения детей к ее использованию. Обучение детей двигательным навыкам и умениям происходит главным образом на занятиях физической культуры. 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6494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 smtClean="0">
                <a:solidFill>
                  <a:srgbClr val="7030A0"/>
                </a:solidFill>
              </a:rPr>
              <a:t>физическом воспитании должен соблюдаться строгий дифференцированный подход: </a:t>
            </a:r>
            <a:r>
              <a:rPr lang="ru-RU" dirty="0" smtClean="0"/>
              <a:t>при назначении режима, питания, закаливающих процедур, при подборе игр и физических упражнений, в их дозировке учитывается возраст, состояние здоровья, физическое развитие и подготовленность, а также индивидуальные особенности ребенка. Методика физического воспитания детей зависит от их возраста, но основные принципы ее во всех возрастных группах остаются </a:t>
            </a:r>
            <a:r>
              <a:rPr lang="ru-RU" dirty="0" smtClean="0"/>
              <a:t>одинаковыми.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496944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Во </a:t>
            </a:r>
            <a:r>
              <a:rPr lang="ru-RU" dirty="0" smtClean="0"/>
              <a:t>время занятий нужно стремиться развивать и совершенствовать те двигательные навыки, которые наиболее необходимы в данном возрасте.</a:t>
            </a:r>
            <a:endParaRPr lang="ru-RU" dirty="0"/>
          </a:p>
        </p:txBody>
      </p:sp>
      <p:pic>
        <p:nvPicPr>
          <p:cNvPr id="4" name="Рисунок 3" descr="IMG_20150121_10070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403648" y="2492896"/>
            <a:ext cx="4536504" cy="324036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Приоритетность физического воспитания в раннем возрасте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Физическое воспитание для детей то же, что фундамент для здания. Чем прочнее заложен фундамент, тем выше может быть возведена постройка; чем больше забот о физическом воспитании ребенка, тем больших успехов он достигнет в общем развитии, в науках, в умении работать и быть полезным для общества человеком.</a:t>
            </a:r>
          </a:p>
          <a:p>
            <a:r>
              <a:rPr lang="ru-RU" dirty="0" smtClean="0"/>
              <a:t>Ни в каком другом возрасте физическое воспитание не связано так тесно с общим воспитанием, как в первые семь лет. В период дошкольного детства (от рождения до семи лет) у ребенка закладываются основы здоровья, долголетия, всесторонней двигательной подготовленности и гармоничного физического развития.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7992888" cy="57214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Растить </a:t>
            </a:r>
            <a:r>
              <a:rPr lang="ru-RU" dirty="0" smtClean="0"/>
              <a:t>детей здоровыми, сильными, жизнерадостными — задача не только родителей, но и каждого дошкольного учреждения, так как и них дети проводят большую часть дня. С этой целью предусмотрены занятия по физической культуре, которые следует строить в соответствии с психологическими особенностями конкретного возраста, доступности и целесообразности упражнений. Комплексы упражнений должны быть увлекательными, а также предусматривать физиологически и педагогически необходимую и оправданную нагрузку, удовлетворяющую потребность ребенка в движении.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136904" cy="57935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Болезненный</a:t>
            </a:r>
            <a:r>
              <a:rPr lang="ru-RU" dirty="0" smtClean="0"/>
              <a:t>, физически плохо развитый ребенок обычно отстает от здоровых детей в учебе. У него хуже память, его внимание быстрее утомляется, и поэтому он не может хорошо учиться, а родители и даже педагоги нередко ошибаются, считая ребенка лентяем. Эта слабость вызывает также и самые различные расстройства в деятельности организма, ведет не только к понижению способностей, но и расшатывает волю ребенка.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003232" cy="57935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Правильно </a:t>
            </a:r>
            <a:r>
              <a:rPr lang="ru-RU" sz="2400" dirty="0" smtClean="0"/>
              <a:t>организованное физическое воспитание способствует формированию хорошего телосложения, профилактике заболеваний, улучшению деятельности внутренних органов и систем детского организма.</a:t>
            </a:r>
            <a:endParaRPr lang="ru-RU" sz="2400" dirty="0"/>
          </a:p>
        </p:txBody>
      </p:sp>
      <p:pic>
        <p:nvPicPr>
          <p:cNvPr id="4" name="Рисунок 3" descr="IMG_20150121_100506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1547664" y="2420888"/>
            <a:ext cx="4824536" cy="316835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908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ПРЕЗЕНТАЦИЯ « Особенности физического воспитания и развития у детей раннего дошкольного возраста »</vt:lpstr>
      <vt:lpstr> Введение</vt:lpstr>
      <vt:lpstr>Слайд 3</vt:lpstr>
      <vt:lpstr>Слайд 4</vt:lpstr>
      <vt:lpstr>Слайд 5</vt:lpstr>
      <vt:lpstr>Приоритетность физического воспитания в раннем возрасте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Задача родителей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 Особенности физического воспитания и развития у детей раннего дошкольного возраста »</dc:title>
  <dc:creator>Asus</dc:creator>
  <cp:lastModifiedBy>Asus</cp:lastModifiedBy>
  <cp:revision>1</cp:revision>
  <dcterms:created xsi:type="dcterms:W3CDTF">2015-01-25T19:43:57Z</dcterms:created>
  <dcterms:modified xsi:type="dcterms:W3CDTF">2015-01-25T21:14:18Z</dcterms:modified>
</cp:coreProperties>
</file>