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5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7A14-EE6E-4CAF-A9CF-C51DBDDB883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BBBF-3D6C-4FB6-BD4B-E5DCAA3B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BBBF-3D6C-4FB6-BD4B-E5DCAA3BC6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8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  <a:noFill/>
        </p:spPr>
        <p:txBody>
          <a:bodyPr>
            <a:normAutofit/>
          </a:bodyPr>
          <a:lstStyle/>
          <a:p>
            <a:endParaRPr lang="ru-RU" sz="1800" b="1" dirty="0">
              <a:solidFill>
                <a:srgbClr val="7030A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1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Презентация </a:t>
            </a:r>
            <a:endParaRPr lang="ru-RU" sz="2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1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на </a:t>
            </a:r>
            <a:r>
              <a:rPr lang="ru-RU" sz="21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тему: «Направления работы с детьми и родителями в ДОО по совершенствованию двигательных умений и навыков в условиях реализации ФГОС дошкольного образования»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1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1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1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100" b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Симон </a:t>
            </a:r>
            <a:r>
              <a:rPr lang="ru-RU" sz="2100" b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Елена </a:t>
            </a:r>
            <a:r>
              <a:rPr lang="ru-RU" sz="2100" b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Алексеевна</a:t>
            </a:r>
            <a:endParaRPr lang="ru-RU" sz="2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1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Москва 2014</a:t>
            </a:r>
            <a:endParaRPr lang="ru-RU" sz="2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spcBef>
                <a:spcPct val="0"/>
              </a:spcBef>
            </a:pPr>
            <a:endParaRPr lang="ru-RU" sz="18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6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кова\Desktop\IMG_56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Приложение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волкова\Desktop\IMG_5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8" y="1196752"/>
            <a:ext cx="32285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олкова\Desktop\IMG_4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6855"/>
            <a:ext cx="3600400" cy="23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олкова\Desktop\IMG_4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68688"/>
            <a:ext cx="3312368" cy="2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26642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Спортивная полянка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62068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Будущий футболист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717033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Будующие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Олимпийцы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вперёд!!!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708921"/>
            <a:ext cx="122413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лкова\Desktop\IMG_4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5633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Приложение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волкова\Desktop\IMG_4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81" y="1412862"/>
            <a:ext cx="2784296" cy="20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олкова\Desktop\IMG_4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221088"/>
            <a:ext cx="2735827" cy="20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олкова\Desktop\IMG_5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76" y="4225542"/>
            <a:ext cx="2799701" cy="20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573016"/>
            <a:ext cx="443279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Самые красивые и спортивные педагоги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3" y="764704"/>
            <a:ext cx="259228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Задорные родители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8085" y="780232"/>
            <a:ext cx="259228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Отважные бабушки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183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267" y="660400"/>
            <a:ext cx="2180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Приложение</a:t>
            </a:r>
            <a:endParaRPr lang="ru-RU" sz="2800" b="1" dirty="0"/>
          </a:p>
        </p:txBody>
      </p:sp>
      <p:pic>
        <p:nvPicPr>
          <p:cNvPr id="3" name="Изображение 2" descr="IMG_48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552846" cy="2670934"/>
          </a:xfrm>
          <a:prstGeom prst="rect">
            <a:avLst/>
          </a:prstGeom>
        </p:spPr>
      </p:pic>
      <p:pic>
        <p:nvPicPr>
          <p:cNvPr id="6" name="Изображение 5" descr="IMG_49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816424" cy="286908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861048"/>
            <a:ext cx="2828032" cy="282803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12776"/>
            <a:ext cx="406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Аплодисменты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7" name="Аплодисменты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20888"/>
            <a:ext cx="4787618" cy="36842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5892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Образование высшее (МОПИ им.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Крупской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Н.К. 1987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26 лет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Квалификационная категория - вторая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кредо: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Движение – это сила.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Ну – ка, встали, ну – ка, вместе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Дружно, весело и с песней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Вышли утром на зарядку!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Будет всё у нас в порядке!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Нам поможет физкультура: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Будет стройную фигура,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И здоровье через край</a:t>
            </a:r>
          </a:p>
          <a:p>
            <a:pPr mar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Ты об этом твёрдо знай!</a:t>
            </a:r>
          </a:p>
          <a:p>
            <a:pPr marL="0" indent="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Информация о слушателе:</a:t>
            </a: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:\О сайте\Для сайта\согласны\Симо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16086" cy="3680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35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2743200" cy="29591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состоит в решении проблемы сохранения и укрепления здоровья дошкольников. Установлено, здоровье только на 7-8% зависит от здравоохранения и более чем на половину-от образа жизни человека.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 из путей решения является комплексный подход к оздоровлению детей через использование </a:t>
            </a:r>
            <a:r>
              <a:rPr lang="ru-RU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технологий. Их внедрение строится на формировании осознанного отношения ребёнка к своему здоровью.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Забота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о здоровом образе жизни - это основа физического и нравственного здоровья, а обеспечить укрепление здоровья можно только путем комплексного решения педагогических, медицинских и социальных вопросов.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 программа дошкольного образования: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«От рождения до школы» под ред. Н.Е.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Вераксы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Т.С. Комаровой, М.А. Васильевой.2014 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Вариативные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«Физическая культура в детском саду» автор Л.И.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Пензулаева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«Физическое воспитание в детском саду» автор Э.Я. Степаненко;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«Детство» авторы Т.И. Бабаева, Н.А.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Ноткина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«Кроха» автор Н.П.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Кочетова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«Малыши,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физкульт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-привет» авторы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Кострыкина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Л.Ю., Рыкова О.Г., Корнилова Т.Г.;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«Нетрадиционные занятия физкультурой в дошкольном образовательном учреждении» автор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Н.С.Голицына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«Занимательная физкультура в детском саду» автор К.К. Утробина;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«Двигательная активность детей» автор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Рунова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М.А.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Используемые </a:t>
            </a:r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примерные программы дошкольного </a:t>
            </a: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образования:</a:t>
            </a:r>
            <a:b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ель – совершенствование функций формирующего организма, развитие двигательных навыков, тонкой ручной моторики, зрительно – пространственной координации. Формирование у детей начальных представлений о здоровом образе жизни.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физических качеств (скорость, гибкость, выносливость, и координация);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накопление и обогащение двигательного опыта детей (овладение основными движениями);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воспитанников потребности в двигательной активности и физическом совершенствовании;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 физического и психического здоровья детей;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культурно – гигиенических навыков;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начальных представлений о здоровом образе жизни.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Цель, задачи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кова\Desktop\5113516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20" y="2565978"/>
            <a:ext cx="4248472" cy="40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55119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физкультурно-оздоровительной работы в ДОУ: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утренняя гимнастика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физкультурные занятия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самостоятельная деятельность детей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подвижные игры в зале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подвижные игры на прогулке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дыхательная гимнастика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физкульт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минутки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после дневного сна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для глаз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закаливающие процедуры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физкультурные досуги             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спортивные праздники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дни здоровья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туристические походы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степ аэробика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ритмическая гимнастика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движение + музыка</a:t>
            </a:r>
          </a:p>
        </p:txBody>
      </p:sp>
    </p:spTree>
    <p:extLst>
      <p:ext uri="{BB962C8B-B14F-4D97-AF65-F5344CB8AC3E}">
        <p14:creationId xmlns:p14="http://schemas.microsoft.com/office/powerpoint/2010/main" val="17029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3285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Понятие предметно-развивающая среда определяется как «система материальных объектов деятельности ребенка, функционально моделирующая содержание его духовного и физического развития». При создании среды развития необходимо исходить из эргономических требований к жизнедеятельности детей, находящихся в этой среде, то есть учитывать их антропометрические, физиологические и психологические особенности. Среда должна обеспечивать детям комфортность, функциональную надежность и безопасность.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 детском саду созданы определённые условия: с</a:t>
            </a:r>
            <a:r>
              <a:rPr lang="ru-RU" dirty="0" smtClean="0">
                <a:effectLst/>
              </a:rPr>
              <a:t>портивный зал -  48,4 м2, </a:t>
            </a:r>
            <a:r>
              <a:rPr lang="ru-RU" dirty="0" smtClean="0"/>
              <a:t>спортивная площадка для подвижных и спортивных игр – 100 м2.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 каждой группе выделен физкультурный уголок – место хранения мелкого инвентаря, атрибутов, игрушек.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Спортивное оборудование: детский велотренажёр, батут, скамейки разной длины, стенка гимнастическая, стойки (переносные) для прыжков, доска с ребристой поверхностью, доска с зацепами, дорожка-змейка (канат), маты, мягкий спортивный модуль, дуги, мешочки с грузом, мячи разных размеров, обручи разных размеров, обручи плоские, мишень навесная, скакалки, палки гимнастические, фишки, конусы, флажки, кубики, баскетбольная стойка.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Развивающая предметно-пространственная среда группы: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26876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оптимизации  взаимодействия педагогического коллектива с семьями </a:t>
            </a: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детей: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726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анкетирование родителей о здоровом образе жизни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анкетирование родителей в отношении детей к физической культуре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стенды для родителей «</a:t>
            </a:r>
            <a:r>
              <a:rPr lang="ru-RU" b="1" dirty="0" err="1" smtClean="0"/>
              <a:t>Физкульт</a:t>
            </a:r>
            <a:r>
              <a:rPr lang="ru-RU" b="1" dirty="0"/>
              <a:t> </a:t>
            </a:r>
            <a:r>
              <a:rPr lang="ru-RU" b="1" dirty="0" smtClean="0"/>
              <a:t>– ура!»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фото альбомы «Семья и спорт»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общие родительские собрания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советы родителям от инструктора по физической культуре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консультации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доклады на родительских собраниях: «Фитнес программа для детей», «Двигательная активность на прогулке», «Подвижная игра как средство предупреждения плоскостопия у детей»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совместные досуги и праздники детей с родителями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летние походы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презентации о физическом воспитании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1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484784"/>
            <a:ext cx="2188716" cy="32728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детей в учреждении – 144 чел.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групп – 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младшая группа «Малыш» – 24 чел.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младшая группа «Мультики» – 30 чел.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группа «Пчёлка» – 30 чел.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Старшая группа «Солнышко» – 30 чел.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группа «Сказка» – 30 чел.</a:t>
            </a:r>
          </a:p>
          <a:p>
            <a:pPr marL="0" indent="0" algn="ctr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Дети с ограниченными возможностями здоровья: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младший средний возраст:  6 детей с плоскостопием - 2-я гр. здоровья, 1 ребенок с дизартрией средней степени -3-я гр. здоровья, 1 ребенок с эпилепсией в стадии ремиссии - 3-я гр. здоровья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тарший возраст: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ребенка с плоскостопием - 2-я гр. Здоровья.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569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Возрастные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иные категории детей, на которых ориентирована итоговая практико-значимая работа, в том числе категории детей с ограниченными возможностями здоровья (если группу посещают дети данной категории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Форма волны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волны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волны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1061</TotalTime>
  <Words>951</Words>
  <Application>Microsoft Office PowerPoint</Application>
  <PresentationFormat>Экран (4:3)</PresentationFormat>
  <Paragraphs>113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Форма волны</vt:lpstr>
      <vt:lpstr>Презентация PowerPoint</vt:lpstr>
      <vt:lpstr>Информация о слушателе:</vt:lpstr>
      <vt:lpstr>Актуальность: </vt:lpstr>
      <vt:lpstr>Используемые примерные программы дошкольного образования: </vt:lpstr>
      <vt:lpstr>Цель, задачи</vt:lpstr>
      <vt:lpstr>Презентация PowerPoint</vt:lpstr>
      <vt:lpstr>Развивающая предметно-пространственная среда группы:</vt:lpstr>
      <vt:lpstr>Мероприятия по оптимизации  взаимодействия педагогического коллектива с семьями детей:</vt:lpstr>
      <vt:lpstr>Возрастные и иные категории детей, на которых ориентирована итоговая практико-значимая работа, в том числе категории детей с ограниченными возможностями здоровья (если группу посещают дети данной категории):</vt:lpstr>
      <vt:lpstr>Приложение</vt:lpstr>
      <vt:lpstr>Приложение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МО «Академия социального управления» Кафедра дошкольного образования</dc:title>
  <dc:creator>волкова</dc:creator>
  <cp:lastModifiedBy>Наталья</cp:lastModifiedBy>
  <cp:revision>64</cp:revision>
  <dcterms:modified xsi:type="dcterms:W3CDTF">2015-01-23T07:51:01Z</dcterms:modified>
</cp:coreProperties>
</file>