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68" r:id="rId3"/>
    <p:sldId id="269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DAFC1-6436-4C51-BC35-1FD76ABC758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621B08-EB6B-4C72-98D7-6A439A2132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05064"/>
            <a:ext cx="6768752" cy="18288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4"/>
                </a:solidFill>
              </a:rPr>
              <a:t>Словообразование прилагательных</a:t>
            </a:r>
            <a:endParaRPr lang="ru-RU" sz="4000" b="1" i="1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2EA442-5128-427E-A3AD-73AA02EA1D22}" type="datetime1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80DD86-BE9C-46E3-AF34-693B5E8D8EF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/>
              <a:t>Этапы коррекционной работы: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 </a:t>
            </a:r>
            <a:r>
              <a:rPr lang="ru-RU" dirty="0" smtClean="0"/>
              <a:t>Этап. Закрепление наиболее продуктивных словообразовательных моделей.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II</a:t>
            </a:r>
            <a:r>
              <a:rPr lang="ru-RU" dirty="0" smtClean="0"/>
              <a:t> Этап. Работа над словообразованием менее продуктивных моделей.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III</a:t>
            </a:r>
            <a:r>
              <a:rPr lang="ru-RU" dirty="0" smtClean="0"/>
              <a:t> Этап. Уточнение значения и звучания непродуктивных словообразовательных моделей.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69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Ребенку предлагается следующее задание: Скажи, как</a:t>
            </a:r>
          </a:p>
          <a:p>
            <a:r>
              <a:rPr lang="ru-RU" dirty="0"/>
              <a:t>    называется </a:t>
            </a:r>
            <a:r>
              <a:rPr lang="ru-RU" dirty="0" smtClean="0"/>
              <a:t>сок </a:t>
            </a:r>
            <a:r>
              <a:rPr lang="ru-RU" dirty="0"/>
              <a:t>из </a:t>
            </a:r>
            <a:r>
              <a:rPr lang="ru-RU" dirty="0" smtClean="0"/>
              <a:t>яблок, </a:t>
            </a:r>
            <a:r>
              <a:rPr lang="ru-RU" dirty="0"/>
              <a:t>какой он?- </a:t>
            </a:r>
            <a:r>
              <a:rPr lang="ru-RU" dirty="0" smtClean="0"/>
              <a:t>яблочный</a:t>
            </a:r>
            <a:endParaRPr lang="ru-RU" dirty="0"/>
          </a:p>
          <a:p>
            <a:r>
              <a:rPr lang="ru-RU" dirty="0"/>
              <a:t>    Аналогично следующие словосочетания:</a:t>
            </a:r>
          </a:p>
          <a:p>
            <a:r>
              <a:rPr lang="ru-RU" dirty="0"/>
              <a:t>    </a:t>
            </a:r>
            <a:r>
              <a:rPr lang="ru-RU" dirty="0" smtClean="0"/>
              <a:t>Сок </a:t>
            </a:r>
            <a:r>
              <a:rPr lang="ru-RU" dirty="0"/>
              <a:t>из </a:t>
            </a:r>
            <a:r>
              <a:rPr lang="ru-RU" dirty="0" smtClean="0"/>
              <a:t>груш - грушевый  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Сок из слив – сливовый  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Сок из ананасов </a:t>
            </a:r>
            <a:r>
              <a:rPr lang="ru-RU" dirty="0"/>
              <a:t>- </a:t>
            </a:r>
            <a:r>
              <a:rPr lang="ru-RU" dirty="0" smtClean="0"/>
              <a:t>ананасовый 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Сок из гранатов -гранатовый  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Сок из абрикосов </a:t>
            </a:r>
            <a:r>
              <a:rPr lang="ru-RU" dirty="0"/>
              <a:t>- </a:t>
            </a:r>
            <a:r>
              <a:rPr lang="ru-RU" dirty="0" smtClean="0"/>
              <a:t>абрикосовый 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Сок из апельсинов - апельсиновый</a:t>
            </a:r>
          </a:p>
          <a:p>
            <a:r>
              <a:rPr lang="ru-RU" dirty="0" smtClean="0"/>
              <a:t>    Сок из абрикосов - абрикосовый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6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             Игра «Какой сок?»</a:t>
            </a:r>
            <a:endParaRPr lang="ru-RU" b="1" i="1" dirty="0">
              <a:solidFill>
                <a:schemeClr val="accent4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80" y="1988840"/>
            <a:ext cx="1770400" cy="1770400"/>
          </a:xfrm>
        </p:spPr>
      </p:pic>
      <p:sp>
        <p:nvSpPr>
          <p:cNvPr id="5" name="Стрелка вправо 4"/>
          <p:cNvSpPr/>
          <p:nvPr/>
        </p:nvSpPr>
        <p:spPr>
          <a:xfrm>
            <a:off x="3419872" y="26685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71344"/>
            <a:ext cx="2016224" cy="1810979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3419872" y="48345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941" y="2077987"/>
            <a:ext cx="864096" cy="16657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63985"/>
            <a:ext cx="899271" cy="22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40" y="625771"/>
            <a:ext cx="1857375" cy="142875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3851920" y="11378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851920" y="31112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851920" y="51972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94045"/>
            <a:ext cx="2590082" cy="17190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83" y="2268869"/>
            <a:ext cx="996516" cy="192874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557160"/>
            <a:ext cx="2448272" cy="17647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6673"/>
            <a:ext cx="1395794" cy="209219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9" y="4437112"/>
            <a:ext cx="1328470" cy="20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2" y="908720"/>
            <a:ext cx="257175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2" y="2708920"/>
            <a:ext cx="2496278" cy="187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013176"/>
            <a:ext cx="2019300" cy="1428750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067944" y="134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067944" y="34027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090183" y="54852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228" y="2669430"/>
            <a:ext cx="893348" cy="17221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1960"/>
            <a:ext cx="1487481" cy="23374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381246"/>
            <a:ext cx="1586388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</TotalTime>
  <Words>111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Словообразование прилагательных</vt:lpstr>
      <vt:lpstr>Этапы коррекционной работы:</vt:lpstr>
      <vt:lpstr>Вопросы:</vt:lpstr>
      <vt:lpstr>             Игра «Какой сок?»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прилагалельных</dc:title>
  <dc:creator>Общие</dc:creator>
  <cp:lastModifiedBy>Общие</cp:lastModifiedBy>
  <cp:revision>23</cp:revision>
  <dcterms:created xsi:type="dcterms:W3CDTF">2013-02-27T16:25:35Z</dcterms:created>
  <dcterms:modified xsi:type="dcterms:W3CDTF">2013-03-20T14:08:48Z</dcterms:modified>
</cp:coreProperties>
</file>