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214290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города Кургана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«Детский сад компенсирующего вида № 13 «Умка»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071678"/>
            <a:ext cx="864399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ПДС № 2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«Преемственность в работе учителя-логопеда и других специалистов ДОУ на примере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занятия-развлечения с элементами логоритмики»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(взаимосвязь учителя-логопеда и музыкального руководителя)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6357958"/>
            <a:ext cx="24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Курган, 2013 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1255512"/>
            <a:ext cx="864399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и виды взаимодействия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музыкального руководителя с учителем-логопедом: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взаимодействия учителей-логопедов с музыкальным руководителем на учебный год.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Журнал взаимодействия.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Совместный подбор методической литературы, пособий и репертуара.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учителей-логопедов в подготовке и проведении тематических развлечений, праздников, открытых занятий.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картотек речевых игр, игр со словом и т.д.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Выступление музыкального руководителя на педагогических советах на темы, касающиеся коррекционных упражнений, игр со словом, пения и т.д. для профилактики нарушений речи.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на музыкальных занятиях, праздниках и развлечениях логопедических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распевок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речевых игр, логоритмических упражнений, игр со словом, пальчиковых игр, музыкально-ритмических движений с пением, поговорок, небылиц, считалок,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подговорок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музыкально-дидактических игр со словом, потешек, частушек, загадок, стихов, скороговорок, инсценировок сказок и песен, вокально-хоровая работа.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285860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285860"/>
            <a:ext cx="650085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Логоритмика, друзья, умная наука!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 нею, точно знаю я, не страшна нам скука.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Логоритмика - забава и учёба, и игра!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Очень любит заниматься этим делом детвора.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Это знают все вокруг, логоритмика - наш друг!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Она учит, исправляет, с нами весело играет!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Движение, музыка и слово! Всё это связано толково.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Если что не ясно Вам, приходите в гости к нам!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K:\ФОТОГРАФИИ,КАРТИНКИ\фотографии - работа\фото\PB1801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714620"/>
            <a:ext cx="3714776" cy="2785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14290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Если говорить вам сложно –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музыка всегда поможет!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K:\ФОТОГРАФИИ,КАРТИНКИ\фотографии - работа\Учитель года 2013\23 января\Бахарева П.С. -       7 гр\DSCN83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736"/>
            <a:ext cx="3810027" cy="2857520"/>
          </a:xfrm>
          <a:prstGeom prst="rect">
            <a:avLst/>
          </a:prstGeom>
          <a:noFill/>
        </p:spPr>
      </p:pic>
      <p:pic>
        <p:nvPicPr>
          <p:cNvPr id="2051" name="Picture 3" descr="K:\ФОТОГРАФИИ,КАРТИНКИ\фотографии - работа\Учитель года 2013\23 января\Бахарева П.С. -       7 гр\DSCN84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2571744"/>
            <a:ext cx="3786214" cy="2839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428736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499045"/>
            <a:ext cx="86439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учителя-логопеда 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музыкального руководителя осуществляется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двум направлениям: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коррекционно-развивающее;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информационно-консультативное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357298"/>
            <a:ext cx="87154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Осуществляя свою работу и логопед, и музыкальный руководитель должны: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учитывать структуру речевого нарушения;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осуществлять индивидуальный подход на фоне коллективной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закреплять знания, умения и навыки приобретённые на логопедических занятиях;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всесторонне развивать личность дошкольника.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1176171"/>
            <a:ext cx="857256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построения совместных занятий: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Занятия строятся на основе общих положений коррекционно-педагогической работы с дошкольниками, имеющими отклонения в развитии.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Занятия проводятся систематически, т.к. только при этом условии у дошкольников формируются и закрепляются правильные двигательные динамические стереотипы.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всестороннего воздействия.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доступности и индивидуального подхода. Содержание и дидактические приемы проведения совместных занятий подбираются и внедряются дифференцированно, сообразно возрасту детей, структуре и составу речевых нарушений.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наглядности.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постепенного усложнения двигательных, речевых и музыкальных заданий.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1643050"/>
            <a:ext cx="885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задачи, стоящие перед логопедом и музыкальным руководителем: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1" y="2285992"/>
          <a:ext cx="8001054" cy="3000396"/>
        </p:xfrm>
        <a:graphic>
          <a:graphicData uri="http://schemas.openxmlformats.org/drawingml/2006/table">
            <a:tbl>
              <a:tblPr/>
              <a:tblGrid>
                <a:gridCol w="2667018"/>
                <a:gridCol w="2667018"/>
                <a:gridCol w="2667018"/>
              </a:tblGrid>
              <a:tr h="503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Оздоровительные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Образовательно-воспитательные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Коррекционные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7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Укреплять костно-мышечный аппарат.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дыхание.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координацию движений и моторные функции.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правильную осанку.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Воспитывать и развивать чувство ритма, способность ощущать в музыке, движениях ритмическую выразительность.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способность восприятия музыкальных образов.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Совершенствовать личностные качества, чувство коллективизма.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речевое дыхание.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артикуляционный аппарат.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просодические компоненты речи.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фонематическое восприятие.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грамматический строй и связную речь.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1235520"/>
            <a:ext cx="864399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Учитель-логопед: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постановка диафрагмально-речевого дыхания;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укрепление мышечного аппарата речевых органов средствами логопедического массажа;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артикуляторной базы для исправления неправильно произносимых звуков;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нарушенных звуков, их автоматизация и дифференциация;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фонематического восприятия, анализа и синтеза;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лексико-грамматической стороны речи;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умению связно выражать свои мысли;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грамоте, профилактика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дисграфии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дислексии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психологической базы речи;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мелкой моторики;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логопедизация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занятий и режимных моментов.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1404672"/>
            <a:ext cx="864399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Музыкальный руководитель: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и формирование: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слухового внимания и слуховой памяти;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оптико-пространственных представлений;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зрительной ориентировки на собеседника;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координации движений;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умения передавать несложный музыкальный ритмический рисунок.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Воспитание: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темпа и ритма дыхания и речи;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орального праксиса;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просодики;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фонематического слуха.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ocuments and Settings\Admin\Рабочий стол\мпакн\картинки для работы\rbcL99H37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753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157161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 descr="http://festival.1september.ru/articles/604768/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14422"/>
            <a:ext cx="70009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512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2013-02-18T14:05:53Z</dcterms:modified>
</cp:coreProperties>
</file>