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25" r:id="rId2"/>
    <p:sldMasterId id="2147483827" r:id="rId3"/>
    <p:sldMasterId id="2147483840" r:id="rId4"/>
  </p:sldMasterIdLst>
  <p:sldIdLst>
    <p:sldId id="256" r:id="rId5"/>
    <p:sldId id="257" r:id="rId6"/>
    <p:sldId id="268" r:id="rId7"/>
    <p:sldId id="258" r:id="rId8"/>
    <p:sldId id="260" r:id="rId9"/>
    <p:sldId id="261" r:id="rId10"/>
    <p:sldId id="262" r:id="rId11"/>
    <p:sldId id="264" r:id="rId12"/>
    <p:sldId id="265" r:id="rId13"/>
    <p:sldId id="266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046" autoAdjust="0"/>
  </p:normalViewPr>
  <p:slideViewPr>
    <p:cSldViewPr>
      <p:cViewPr varScale="1">
        <p:scale>
          <a:sx n="43" d="100"/>
          <a:sy n="43" d="100"/>
        </p:scale>
        <p:origin x="-63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bottomba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299337"/>
            <a:ext cx="9144000" cy="557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000240"/>
            <a:ext cx="8716963" cy="221457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Проект</a:t>
            </a:r>
            <a:b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«Движение + движения = формула здоровья.»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48301" y="5286388"/>
            <a:ext cx="3895699" cy="157161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lnSpc>
                <a:spcPct val="80000"/>
              </a:lnSpc>
            </a:pPr>
            <a:endParaRPr lang="ru-RU" sz="1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Подготовила: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Переведенцева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Т. 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по физкультуре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ГБОУ СОШ 947 (4)</a:t>
            </a:r>
          </a:p>
        </p:txBody>
      </p:sp>
      <p:pic>
        <p:nvPicPr>
          <p:cNvPr id="1026" name="Picture 2" descr="J:\фото2\S73004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142852"/>
            <a:ext cx="2700254" cy="2025191"/>
          </a:xfrm>
          <a:prstGeom prst="rect">
            <a:avLst/>
          </a:prstGeom>
          <a:noFill/>
        </p:spPr>
      </p:pic>
      <p:pic>
        <p:nvPicPr>
          <p:cNvPr id="1027" name="Picture 3" descr="J:\фото2\102SSCAM\S73000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429132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87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Предполагаемые Результаты проекта: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456740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объема двигательных умений и навыков.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Активизация двигательной деятельности детей, стремление к самосовершенствованию.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Активность детей, формирование навыков основных видов движений, физических качеств.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пользе занятий физической культурой.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физической работоспособности, укрепление здоровья.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Возрастание заинтересованности всех участников педагогического процесса - педагогов, родителей, детей.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движения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фото\Тренажёры\IMG_23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2664296" cy="199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\Тренажёры\S73000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84459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\Тренажёры\S73000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052736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фото\Занятия\Мл.возр\S730134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869" y="4437112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фото\Занятия\Ст.возр\S730040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882" y="1052736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фото\Занятия\Ст.возр\S730041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862552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88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559783"/>
          </a:xfrm>
        </p:spPr>
        <p:txBody>
          <a:bodyPr/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b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ЗДОРОВЬЯ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фото\Тренажёры\IMG_22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539297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55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5"/>
            <a:ext cx="8382000" cy="642942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000372"/>
            <a:ext cx="40671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6479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 ПРОЕКТА.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Физиологи считают движение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врожденной, жизненно необходимой потребностью человека.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Гигиенисты и врачи утверждают: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движений ребенок не может вырасти здоровым.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мнению психологов: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маленький ребенок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деятель!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его выражается прежде всего в движениях.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 — важное средство воспитания.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026" name="Picture 2" descr="I:\Движение+движение\картинки\01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500438"/>
            <a:ext cx="2651736" cy="27127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300"/>
                            </p:stCondLst>
                            <p:childTnLst>
                              <p:par>
                                <p:cTn id="3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836338"/>
            <a:ext cx="871543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Двигательная активность является важнейшим компонентом образа жизни и поведения дошкольников. Она зависит от организации физического развития и воспитания детей, от уровня их подготовленности, от условий жизни, индивидуальных особенностей и функциональных возможностей растущего организма.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Недостаточность двигательных функций у детей проявляется во всех компонентах моторики. Установлена прямая зависимость между уровнем двигательной активности детей и их словарным запасом, развитием речи, мышлением.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Поэтому организованная своевременная работа по развитию у детей двигательной функции становится крайне необходимой и важной.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 ДВИЖЕНИЯ  РЕБЕНОК НЕ  МОЖЕТ  ВЫРАСТИ  ЗДОРОВЫМ !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Проблематика проекта: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Выведем формулу.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625" y="1285875"/>
          <a:ext cx="8229600" cy="2643188"/>
        </p:xfrm>
        <a:graphic>
          <a:graphicData uri="http://schemas.openxmlformats.org/drawingml/2006/table">
            <a:tbl>
              <a:tblPr/>
              <a:tblGrid>
                <a:gridCol w="2786063"/>
                <a:gridCol w="2700337"/>
                <a:gridCol w="2743200"/>
              </a:tblGrid>
              <a:tr h="4524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Движение                 +                     Движения                 =           Основа основ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фундамент настоящего и будущего здоровья детей, их гармонического физического развития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важнейшее условие и средство общего развития ребенка, формирования его психики, способностей, жизненной активности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физического, умственного, нравственного, эстетического и трудового воспитания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J:\фото\Досуги\Сутеев 4гр-мл\DSC_01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4000504"/>
            <a:ext cx="3429024" cy="22860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0188"/>
            <a:ext cx="9144000" cy="66479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3764107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воспитать физически развитого жизнерадостного ребенка путем формирования у него осознанного отношения к своему здоровью и потребности к здоровому образу жизни;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оптимизация режима двигательной активности детей путем усовершенствования организованных и самостоятельных форм деятельности детей;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систематизация мероприятий по организации двигательной активности детей;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интегрированных связей между двигательной, интеллектуальной, коммуникативной способностями;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среды;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культурно-гигиенических навыков, формирование начальных представлений о здоровом образе жизни, развитие интереса к физической культуре и спорту.</a:t>
            </a:r>
          </a:p>
          <a:p>
            <a:pPr eaLnBrk="1" hangingPunct="1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J:\фото\Досуги\ст. и подг. гр\S73015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500570"/>
            <a:ext cx="2857519" cy="2143140"/>
          </a:xfrm>
          <a:prstGeom prst="rect">
            <a:avLst/>
          </a:prstGeom>
          <a:noFill/>
        </p:spPr>
      </p:pic>
      <p:pic>
        <p:nvPicPr>
          <p:cNvPr id="3075" name="Picture 3" descr="J:\фото\Досуги\ст. и подг. гр\S73015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4500570"/>
            <a:ext cx="2843130" cy="21323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0188"/>
            <a:ext cx="9144000" cy="66479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00063" y="928670"/>
            <a:ext cx="8229600" cy="5995487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жизненно необходимых двигательных умений и навыков ребенка;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приобщать детей к здоровому образу жизни через удовлетворение их естественных потребностей в движении;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и саморазвития и реализации потребности детей в двигательной активности;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поднятие в глазах родителей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авторитета занятий по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физической культуре,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как современной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развивающей системы,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необходимой и полезной детям.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 </a:t>
            </a:r>
          </a:p>
          <a:p>
            <a:pPr marL="0" indent="0" eaLnBrk="1" hangingPunct="1">
              <a:buNone/>
            </a:pP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816424" cy="249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0188"/>
            <a:ext cx="9144000" cy="132959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РЕАЛИЗАЦИИ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571612"/>
            <a:ext cx="8382000" cy="4493538"/>
          </a:xfrm>
        </p:spPr>
        <p:txBody>
          <a:bodyPr/>
          <a:lstStyle/>
          <a:p>
            <a:pPr fontAlgn="t"/>
            <a:endParaRPr lang="ru-RU" sz="1200" b="1" dirty="0" smtClean="0"/>
          </a:p>
          <a:p>
            <a:pPr fontAlgn="t"/>
            <a:endParaRPr lang="ru-RU" sz="1200" b="1" dirty="0" smtClean="0"/>
          </a:p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необходимых условий для двигательной активности детей в детском саду и дома.</a:t>
            </a:r>
          </a:p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Физкультурные занятия.</a:t>
            </a:r>
          </a:p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Физкультурные досуги и праздники с родителями и без них.</a:t>
            </a:r>
          </a:p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Подвижные игры.</a:t>
            </a:r>
          </a:p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в тренажёрном зале.</a:t>
            </a:r>
          </a:p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Анкетирование родителей.</a:t>
            </a:r>
          </a:p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родителей.</a:t>
            </a:r>
          </a:p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для родителей.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408" y="3501008"/>
            <a:ext cx="34559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500694" y="4071942"/>
            <a:ext cx="2239658" cy="13573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Консультации, семинары-практикумы для родителей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000760" y="2500306"/>
            <a:ext cx="2071687" cy="13573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Родительские собрания, круглые столы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321843" y="4797152"/>
            <a:ext cx="2250273" cy="13573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досугов с участием родителей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71600" y="3929066"/>
            <a:ext cx="2385940" cy="1357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Индивидуальные консультации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14348" y="2357430"/>
            <a:ext cx="2345484" cy="1357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Анкетирование, тестирование родителей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115616" y="857232"/>
            <a:ext cx="2241924" cy="1357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Открытые показы физкультурных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занятий</a:t>
            </a: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357540" y="357166"/>
            <a:ext cx="2214592" cy="1357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Оформление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наглядного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материала по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физическому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воспитанию</a:t>
            </a:r>
          </a:p>
        </p:txBody>
      </p:sp>
      <p:sp>
        <p:nvSpPr>
          <p:cNvPr id="29" name="Овал 28"/>
          <p:cNvSpPr/>
          <p:nvPr/>
        </p:nvSpPr>
        <p:spPr>
          <a:xfrm>
            <a:off x="5572132" y="1000108"/>
            <a:ext cx="2071687" cy="1357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Спортивные праздники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участием родителей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3203848" y="2000251"/>
            <a:ext cx="2664296" cy="22145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Формы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взаимодействия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 родителями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физическому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воспитанию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3188" y="357188"/>
            <a:ext cx="3857638" cy="178593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ДВИЖЕНИЕ И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РОЛЬ В ФОРМИРОВАНИИ ЗДОРОВОГО ОБРАЗА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4500563"/>
            <a:ext cx="3714777" cy="1357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 ФИЗИЧЕСКОГО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САМОСОВЕРШЕНСТВОВАНИЯ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500570"/>
            <a:ext cx="3714776" cy="1357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ОТВЛЕКАЮЩИЙ ФАКТОР В ПРОФИЛАКТИКЕ НЕВРОЗОВ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2571750"/>
            <a:ext cx="2928957" cy="13573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СРЕДСТВО АКТИВНОГО ОТДЫХА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571744"/>
            <a:ext cx="2857500" cy="13573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СРЕДСТВО БОРЬБЫ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ГИПОДИНАМИЕЙ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928938" y="2214554"/>
            <a:ext cx="428616" cy="357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57818" y="2214554"/>
            <a:ext cx="642942" cy="357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571746" y="3000374"/>
            <a:ext cx="2286007" cy="714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964780" y="3036092"/>
            <a:ext cx="2286007" cy="642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TS010286782</Template>
  <TotalTime>390</TotalTime>
  <Words>550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1_Textured template_Green Segoe_TP10286782</vt:lpstr>
      <vt:lpstr>Белый текст и шрифт Courier для слайдов с кодом</vt:lpstr>
      <vt:lpstr>1_Green with White Fence Segoe_TP10286746</vt:lpstr>
      <vt:lpstr>1_Белый текст и шрифт Courier для слайдов с кодом</vt:lpstr>
      <vt:lpstr>Проект «Движение + движения = формула здоровья.»</vt:lpstr>
      <vt:lpstr>АКТУАЛЬНОСТЬ ПРОЕКТА.</vt:lpstr>
      <vt:lpstr>Презентация PowerPoint</vt:lpstr>
      <vt:lpstr>Выведем формулу.</vt:lpstr>
      <vt:lpstr>ЦЕЛЬ ПРОЕКТА:</vt:lpstr>
      <vt:lpstr>ЗАДАЧИ:   </vt:lpstr>
      <vt:lpstr>ПЛАН РЕАЛИЗАЦИИ ПРОЕКТА.</vt:lpstr>
      <vt:lpstr>Презентация PowerPoint</vt:lpstr>
      <vt:lpstr>Презентация PowerPoint</vt:lpstr>
      <vt:lpstr>Предполагаемые Результаты проекта:</vt:lpstr>
      <vt:lpstr>Движение + движения</vt:lpstr>
      <vt:lpstr>= ФОРМУЛА ЗДОРОВЬЯ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Краткосрочный проект на тему: «Движение + движение = формула здоровья.»</dc:title>
  <cp:lastModifiedBy>ACER</cp:lastModifiedBy>
  <cp:revision>61</cp:revision>
  <dcterms:modified xsi:type="dcterms:W3CDTF">2015-01-24T15:33:52Z</dcterms:modified>
</cp:coreProperties>
</file>