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3" r:id="rId3"/>
    <p:sldId id="256" r:id="rId4"/>
    <p:sldId id="257" r:id="rId5"/>
    <p:sldId id="258" r:id="rId6"/>
    <p:sldId id="259" r:id="rId7"/>
    <p:sldId id="265" r:id="rId8"/>
    <p:sldId id="260" r:id="rId9"/>
    <p:sldId id="261" r:id="rId10"/>
    <p:sldId id="264" r:id="rId11"/>
  </p:sldIdLst>
  <p:sldSz cx="9144000" cy="6858000" type="screen4x3"/>
  <p:notesSz cx="6873875" cy="10063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28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C3E4BC-9552-4CB1-BA5F-9C9BDA77F60A}" type="datetimeFigureOut">
              <a:rPr lang="ru-RU" smtClean="0"/>
              <a:pPr/>
              <a:t>25.03.2006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6E0F6-1C61-4BA0-AC59-BCBB9546C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C3E4BC-9552-4CB1-BA5F-9C9BDA77F60A}" type="datetimeFigureOut">
              <a:rPr lang="ru-RU" smtClean="0"/>
              <a:pPr/>
              <a:t>25.03.2006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6E0F6-1C61-4BA0-AC59-BCBB9546C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C3E4BC-9552-4CB1-BA5F-9C9BDA77F60A}" type="datetimeFigureOut">
              <a:rPr lang="ru-RU" smtClean="0"/>
              <a:pPr/>
              <a:t>25.03.2006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6E0F6-1C61-4BA0-AC59-BCBB9546C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C3E4BC-9552-4CB1-BA5F-9C9BDA77F60A}" type="datetimeFigureOut">
              <a:rPr lang="ru-RU" smtClean="0"/>
              <a:pPr/>
              <a:t>25.03.2006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6E0F6-1C61-4BA0-AC59-BCBB9546C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C3E4BC-9552-4CB1-BA5F-9C9BDA77F60A}" type="datetimeFigureOut">
              <a:rPr lang="ru-RU" smtClean="0"/>
              <a:pPr/>
              <a:t>25.03.2006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6E0F6-1C61-4BA0-AC59-BCBB9546C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C3E4BC-9552-4CB1-BA5F-9C9BDA77F60A}" type="datetimeFigureOut">
              <a:rPr lang="ru-RU" smtClean="0"/>
              <a:pPr/>
              <a:t>25.03.2006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6E0F6-1C61-4BA0-AC59-BCBB9546C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C3E4BC-9552-4CB1-BA5F-9C9BDA77F60A}" type="datetimeFigureOut">
              <a:rPr lang="ru-RU" smtClean="0"/>
              <a:pPr/>
              <a:t>25.03.2006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6E0F6-1C61-4BA0-AC59-BCBB9546C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C3E4BC-9552-4CB1-BA5F-9C9BDA77F60A}" type="datetimeFigureOut">
              <a:rPr lang="ru-RU" smtClean="0"/>
              <a:pPr/>
              <a:t>25.03.2006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6E0F6-1C61-4BA0-AC59-BCBB9546C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C3E4BC-9552-4CB1-BA5F-9C9BDA77F60A}" type="datetimeFigureOut">
              <a:rPr lang="ru-RU" smtClean="0"/>
              <a:pPr/>
              <a:t>25.03.2006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6E0F6-1C61-4BA0-AC59-BCBB9546C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C3E4BC-9552-4CB1-BA5F-9C9BDA77F60A}" type="datetimeFigureOut">
              <a:rPr lang="ru-RU" smtClean="0"/>
              <a:pPr/>
              <a:t>25.03.2006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6E0F6-1C61-4BA0-AC59-BCBB9546C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C3E4BC-9552-4CB1-BA5F-9C9BDA77F60A}" type="datetimeFigureOut">
              <a:rPr lang="ru-RU" smtClean="0"/>
              <a:pPr/>
              <a:t>25.03.2006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6E0F6-1C61-4BA0-AC59-BCBB9546CA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5C3E4BC-9552-4CB1-BA5F-9C9BDA77F60A}" type="datetimeFigureOut">
              <a:rPr lang="ru-RU" smtClean="0"/>
              <a:pPr/>
              <a:t>25.03.2006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C96E0F6-1C61-4BA0-AC59-BCBB9546C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Наша мастерская: праздник своими руками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744232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Совместная деятельность детей и воспитателя </a:t>
            </a:r>
            <a:r>
              <a:rPr lang="ru-RU" sz="2800" dirty="0" smtClean="0"/>
              <a:t>Шишовой Галины Евгеньевны, ГБОУ ЦО №633</a:t>
            </a:r>
            <a:endParaRPr lang="ru-RU" sz="2800" dirty="0" smtClean="0"/>
          </a:p>
          <a:p>
            <a:r>
              <a:rPr lang="ru-RU" sz="2800" dirty="0" smtClean="0"/>
              <a:t>Калининского </a:t>
            </a:r>
            <a:r>
              <a:rPr lang="ru-RU" sz="2800" dirty="0" smtClean="0"/>
              <a:t>района СПб</a:t>
            </a:r>
            <a:endParaRPr lang="ru-RU" sz="28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56168"/>
          </a:xfrm>
        </p:spPr>
        <p:txBody>
          <a:bodyPr/>
          <a:lstStyle/>
          <a:p>
            <a:pPr>
              <a:buNone/>
            </a:pPr>
            <a:r>
              <a:rPr lang="ru-RU" sz="4400" dirty="0" smtClean="0">
                <a:solidFill>
                  <a:srgbClr val="FFC000"/>
                </a:solidFill>
              </a:rPr>
              <a:t>Что будет дальше? </a:t>
            </a:r>
            <a:endParaRPr lang="ru-RU" sz="4400" dirty="0" smtClean="0">
              <a:solidFill>
                <a:srgbClr val="FFC00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Мы планируем </a:t>
            </a:r>
            <a:r>
              <a:rPr lang="ru-RU" dirty="0" smtClean="0"/>
              <a:t>выполнить подобные работы к Новому году и </a:t>
            </a:r>
            <a:r>
              <a:rPr lang="ru-RU" dirty="0" smtClean="0"/>
              <a:t>Рождеству, </a:t>
            </a:r>
            <a:r>
              <a:rPr lang="ru-RU" dirty="0" smtClean="0"/>
              <a:t>к Пасхе,  к выпускному вечеру…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1357298"/>
            <a:ext cx="8183880" cy="428628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Совместная деятельность воспитателя и детей, коллективное творчество, совместная подготовка и  проведение праздников способствуют формированию дружного коллектива и созданию благоприятной атмосферы для творчества.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Наш девиз –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FF0000"/>
                </a:solidFill>
              </a:rPr>
              <a:t>«Сделаем праздник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своими руками –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понравится Пете,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и Кате, и маме!»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Коллективная работа мальчиков в подарок девочкам к 8 марта</a:t>
            </a:r>
            <a:endParaRPr lang="ru-RU" sz="2800" dirty="0"/>
          </a:p>
        </p:txBody>
      </p:sp>
      <p:pic>
        <p:nvPicPr>
          <p:cNvPr id="1026" name="Picture 2" descr="G:\Света\Света\Праздники Света\IMG_19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Миллион алых роз для бабушек и мам</a:t>
            </a:r>
            <a:endParaRPr lang="ru-RU" sz="2800" dirty="0"/>
          </a:p>
        </p:txBody>
      </p:sp>
      <p:pic>
        <p:nvPicPr>
          <p:cNvPr id="2050" name="Picture 2" descr="G:\Света\Света\Праздники Света\IMG_19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Газета о наших мамах </a:t>
            </a:r>
            <a:br>
              <a:rPr lang="ru-RU" sz="2800" dirty="0" smtClean="0"/>
            </a:br>
            <a:r>
              <a:rPr lang="ru-RU" sz="2800" dirty="0" smtClean="0"/>
              <a:t>с рассказами детей к Дню матери</a:t>
            </a:r>
            <a:endParaRPr lang="ru-RU" sz="2800" dirty="0"/>
          </a:p>
        </p:txBody>
      </p:sp>
      <p:pic>
        <p:nvPicPr>
          <p:cNvPr id="3074" name="Picture 2" descr="G:\Света\Света\Праздники Света\IMG_19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Коллективная работа </a:t>
            </a:r>
            <a:br>
              <a:rPr lang="ru-RU" sz="2800" dirty="0" smtClean="0"/>
            </a:br>
            <a:r>
              <a:rPr lang="ru-RU" sz="2800" dirty="0" smtClean="0"/>
              <a:t>к Дню воспитателя – 27 сентября</a:t>
            </a:r>
            <a:endParaRPr lang="ru-RU" sz="2800" dirty="0"/>
          </a:p>
        </p:txBody>
      </p:sp>
      <p:pic>
        <p:nvPicPr>
          <p:cNvPr id="4098" name="Picture 2" descr="G:\Света\Света\Праздники Света\IMG_37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Наши работы </a:t>
            </a:r>
            <a:br>
              <a:rPr lang="ru-RU" dirty="0" smtClean="0"/>
            </a:br>
            <a:r>
              <a:rPr lang="ru-RU" dirty="0" smtClean="0"/>
              <a:t>к Дню защитника Отечества</a:t>
            </a:r>
            <a:endParaRPr lang="ru-RU" dirty="0"/>
          </a:p>
        </p:txBody>
      </p:sp>
      <p:pic>
        <p:nvPicPr>
          <p:cNvPr id="1026" name="Picture 2" descr="C:\Documents and Settings\Зернущенко\Рабочий стол\IMGP29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1250354"/>
            <a:ext cx="3932238" cy="2949179"/>
          </a:xfrm>
          <a:prstGeom prst="rect">
            <a:avLst/>
          </a:prstGeom>
          <a:noFill/>
        </p:spPr>
      </p:pic>
      <p:pic>
        <p:nvPicPr>
          <p:cNvPr id="1027" name="Picture 3" descr="C:\Documents and Settings\Зернущенко\Рабочий стол\IMGP29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56150" y="1250950"/>
            <a:ext cx="3930650" cy="2947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Работы детей к Дню Победы</a:t>
            </a:r>
            <a:endParaRPr lang="ru-RU" dirty="0"/>
          </a:p>
        </p:txBody>
      </p:sp>
      <p:pic>
        <p:nvPicPr>
          <p:cNvPr id="5122" name="Picture 2" descr="G:\Света\Света\Праздники Света\IMG_19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3149697" cy="2786082"/>
          </a:xfrm>
          <a:prstGeom prst="rect">
            <a:avLst/>
          </a:prstGeom>
          <a:noFill/>
        </p:spPr>
      </p:pic>
      <p:pic>
        <p:nvPicPr>
          <p:cNvPr id="5123" name="Picture 3" descr="G:\Света\Света\Праздники Света\IMG_19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643050"/>
            <a:ext cx="3524275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Работы детей к Дню Победы</a:t>
            </a:r>
            <a:endParaRPr lang="ru-RU" dirty="0"/>
          </a:p>
        </p:txBody>
      </p:sp>
      <p:pic>
        <p:nvPicPr>
          <p:cNvPr id="6146" name="Picture 2" descr="G:\Света\Света\Праздники Света\IMG_19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4350" y="1250354"/>
            <a:ext cx="3932238" cy="2949179"/>
          </a:xfrm>
          <a:prstGeom prst="rect">
            <a:avLst/>
          </a:prstGeom>
          <a:noFill/>
        </p:spPr>
      </p:pic>
      <p:pic>
        <p:nvPicPr>
          <p:cNvPr id="6147" name="Picture 3" descr="G:\Света\Света\Праздники Света\IMG_19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56150" y="1250950"/>
            <a:ext cx="3930650" cy="29479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126</TotalTime>
  <Words>104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Наша мастерская: праздник своими руками</vt:lpstr>
      <vt:lpstr>Совместная деятельность воспитателя и детей, коллективное творчество, совместная подготовка и  проведение праздников способствуют формированию дружного коллектива и созданию благоприятной атмосферы для творчества.   Наш девиз –  «Сделаем праздник  своими руками –  понравится Пете,  и Кате, и маме!»</vt:lpstr>
      <vt:lpstr>Коллективная работа мальчиков в подарок девочкам к 8 марта</vt:lpstr>
      <vt:lpstr>Миллион алых роз для бабушек и мам</vt:lpstr>
      <vt:lpstr>Газета о наших мамах  с рассказами детей к Дню матери</vt:lpstr>
      <vt:lpstr>Коллективная работа  к Дню воспитателя – 27 сентября</vt:lpstr>
      <vt:lpstr>Наши работы  к Дню защитника Отечества</vt:lpstr>
      <vt:lpstr>Работы детей к Дню Победы</vt:lpstr>
      <vt:lpstr>Работы детей к Дню Победы</vt:lpstr>
      <vt:lpstr> </vt:lpstr>
    </vt:vector>
  </TitlesOfParts>
  <Company>Функциональность ограничена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Демонстрационно-бесплатная версия</dc:creator>
  <cp:lastModifiedBy>Зернущенко</cp:lastModifiedBy>
  <cp:revision>15</cp:revision>
  <dcterms:created xsi:type="dcterms:W3CDTF">2006-10-23T18:38:22Z</dcterms:created>
  <dcterms:modified xsi:type="dcterms:W3CDTF">2006-03-25T19:05:57Z</dcterms:modified>
</cp:coreProperties>
</file>