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9" r:id="rId4"/>
    <p:sldId id="280" r:id="rId5"/>
    <p:sldId id="282" r:id="rId6"/>
    <p:sldId id="283" r:id="rId7"/>
    <p:sldId id="284" r:id="rId8"/>
    <p:sldId id="305" r:id="rId9"/>
    <p:sldId id="291" r:id="rId10"/>
    <p:sldId id="290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982EC1-8901-4132-95EC-A79692E18000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ABAA85-8450-448A-91E1-900DCD4BC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76;&#1077;&#1090;&#1089;&#1082;&#1080;&#1077;%20&#1087;&#1072;&#1088;&#1099;\04%20&#1044;&#1086;&#1088;&#1086;&#1078;&#1082;&#1072;%204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6300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286280" cy="600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2643182"/>
            <a:ext cx="627220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                 КВИЛЛИНГ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Составила</a:t>
            </a:r>
          </a:p>
          <a:p>
            <a:r>
              <a:rPr lang="ru-RU" dirty="0" smtClean="0"/>
              <a:t>Денисюк О.П.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14290"/>
            <a:ext cx="59293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МДОУ «ДСОВ №101»</a:t>
            </a: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064000" cy="3048000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064000" cy="3048000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9000"/>
            <a:ext cx="4064000" cy="3048000"/>
          </a:xfrm>
          <a:prstGeom prst="rect">
            <a:avLst/>
          </a:prstGeom>
        </p:spPr>
      </p:pic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Огромное всем спасибо за внимание!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Творческих Вам успехов!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9" name="Рисунок 8" descr="div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857375"/>
            <a:ext cx="2714634" cy="2986097"/>
          </a:xfrm>
          <a:prstGeom prst="rect">
            <a:avLst/>
          </a:prstGeom>
        </p:spPr>
      </p:pic>
      <p:pic>
        <p:nvPicPr>
          <p:cNvPr id="11" name="Рисунок 10" descr="kis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5429264"/>
            <a:ext cx="1171575" cy="1152525"/>
          </a:xfrm>
          <a:prstGeom prst="rect">
            <a:avLst/>
          </a:prstGeom>
        </p:spPr>
      </p:pic>
      <p:pic>
        <p:nvPicPr>
          <p:cNvPr id="7" name="04 Дорожк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995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895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см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17152"/>
            <a:ext cx="7572428" cy="50408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Квиллинг</a:t>
            </a:r>
            <a:r>
              <a:rPr lang="ru-RU" sz="2800" dirty="0" smtClean="0"/>
              <a:t>  </a:t>
            </a:r>
            <a:r>
              <a:rPr lang="ru-RU" sz="1600" dirty="0" smtClean="0"/>
              <a:t>(в переводе с англ. обозначает – </a:t>
            </a:r>
            <a:r>
              <a:rPr lang="ru-RU" sz="1600" i="1" dirty="0" smtClean="0"/>
              <a:t>БУМАГОКРУЧЕНИЕ)</a:t>
            </a:r>
            <a:r>
              <a:rPr lang="ru-RU" sz="2000" i="1" dirty="0" smtClean="0"/>
              <a:t> - </a:t>
            </a:r>
            <a:r>
              <a:rPr lang="ru-RU" sz="2000" b="0" dirty="0" smtClean="0"/>
              <a:t>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a:t>
            </a:r>
            <a:endParaRPr lang="ru-RU" sz="2000" b="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71750"/>
            <a:ext cx="3786214" cy="42862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В Англии принцесса Елизавета всерьёз увлекалась искусством квиллинга, и многие её творения хранятся в музее в Лондоне. С бумагой у нас связано представление о непрочности и недолговечности. Но </a:t>
            </a:r>
            <a:r>
              <a:rPr lang="ru-RU" sz="1800" dirty="0" err="1" smtClean="0"/>
              <a:t>квиллинг</a:t>
            </a:r>
            <a:r>
              <a:rPr lang="ru-RU" sz="1800" dirty="0" smtClean="0"/>
              <a:t>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</a:t>
            </a:r>
            <a:r>
              <a:rPr lang="ru-RU" sz="1800" dirty="0" err="1" smtClean="0"/>
              <a:t>квиллинг</a:t>
            </a:r>
            <a:r>
              <a:rPr lang="ru-RU" sz="1800" dirty="0" smtClean="0"/>
              <a:t> — это возможность увидеть необычные возможности обычной бумаги.</a:t>
            </a:r>
            <a:endParaRPr lang="ru-RU" sz="1800" dirty="0"/>
          </a:p>
        </p:txBody>
      </p:sp>
      <p:pic>
        <p:nvPicPr>
          <p:cNvPr id="9" name="Содержимое 8" descr="p41705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5162" y="2537617"/>
            <a:ext cx="2987366" cy="4106093"/>
          </a:xfrm>
        </p:spPr>
      </p:pic>
      <p:pic>
        <p:nvPicPr>
          <p:cNvPr id="6" name="Рисунок 5" descr="s1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571744"/>
            <a:ext cx="4255597" cy="4143380"/>
          </a:xfrm>
          <a:prstGeom prst="rect">
            <a:avLst/>
          </a:prstGeom>
        </p:spPr>
      </p:pic>
      <p:pic>
        <p:nvPicPr>
          <p:cNvPr id="7" name="Рисунок 6" descr="DSCF28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571744"/>
            <a:ext cx="4571997" cy="4143378"/>
          </a:xfrm>
          <a:prstGeom prst="rect">
            <a:avLst/>
          </a:prstGeom>
        </p:spPr>
      </p:pic>
      <p:pic>
        <p:nvPicPr>
          <p:cNvPr id="8" name="Рисунок 7" descr="img_17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571744"/>
            <a:ext cx="4259943" cy="4071942"/>
          </a:xfrm>
          <a:prstGeom prst="rect">
            <a:avLst/>
          </a:prstGeom>
        </p:spPr>
      </p:pic>
      <p:pic>
        <p:nvPicPr>
          <p:cNvPr id="10" name="Рисунок 9" descr="1_10_0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2500306"/>
            <a:ext cx="4572032" cy="421484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	В настоящее время искусство работы с бумагой в детском творчестве не потеряло своей актуальности. Бумага остается инструментом творчества, который доступен каждому.</a:t>
            </a:r>
            <a:br>
              <a:rPr lang="ru-RU" sz="1800" dirty="0" smtClean="0"/>
            </a:br>
            <a:r>
              <a:rPr lang="ru-RU" sz="1800" dirty="0" smtClean="0"/>
              <a:t>	В детском саду </a:t>
            </a:r>
            <a:r>
              <a:rPr lang="ru-RU" sz="1800" dirty="0" err="1" smtClean="0"/>
              <a:t>квиллинг</a:t>
            </a:r>
            <a:r>
              <a:rPr lang="ru-RU" sz="1800" dirty="0" smtClean="0"/>
              <a:t> можно использовать с детьми старшего возраста.</a:t>
            </a:r>
            <a:endParaRPr lang="ru-RU" sz="1800" dirty="0"/>
          </a:p>
        </p:txBody>
      </p:sp>
      <p:pic>
        <p:nvPicPr>
          <p:cNvPr id="8" name="Рисунок 7" descr="p806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60219"/>
            <a:ext cx="3929090" cy="5083459"/>
          </a:xfrm>
          <a:prstGeom prst="rect">
            <a:avLst/>
          </a:prstGeom>
        </p:spPr>
      </p:pic>
      <p:pic>
        <p:nvPicPr>
          <p:cNvPr id="9" name="Рисунок 8" descr="p806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00174"/>
            <a:ext cx="3900491" cy="514350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00438"/>
            <a:ext cx="3677073" cy="12144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440114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      Инструмент для квиллинга  </a:t>
            </a:r>
            <a:r>
              <a:rPr lang="ru-RU" sz="2000" dirty="0" smtClean="0"/>
              <a:t>также бывает различный. В Европе для скручивания полосок используют пластмассовую или металлическую палочку с расщепленным концом. Некоторые и сами делают подобный инструмент, например, из стержня для шариковой ручки, на конце которого сделана прорезь. Мне не очень понравилась эта идея, так как при скручивании получается деталь с крупным и неровным отверстием в центре. Однако, для детей этот инструмент подходит.</a:t>
            </a:r>
            <a:endParaRPr lang="ru-RU" sz="2000" dirty="0"/>
          </a:p>
        </p:txBody>
      </p:sp>
      <p:pic>
        <p:nvPicPr>
          <p:cNvPr id="5" name="Рисунок 4" descr="dsc01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50406"/>
            <a:ext cx="4643438" cy="3607594"/>
          </a:xfrm>
          <a:prstGeom prst="rect">
            <a:avLst/>
          </a:prstGeom>
        </p:spPr>
      </p:pic>
      <p:pic>
        <p:nvPicPr>
          <p:cNvPr id="6" name="Рисунок 5" descr="instrumen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1810"/>
            <a:ext cx="4214842" cy="339619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2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7358114" cy="49256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</a:t>
            </a:r>
            <a:r>
              <a:rPr lang="ru-RU" sz="2000" dirty="0" smtClean="0"/>
              <a:t>Бумага. Бумага должна быть цветной с двух сторон. Подходит цветная бумага для принтеров «Радуга» .Готовые нарезанные полоски бумаги можно купить в специальных магазинах. Если же такой возможности нет, то можно полоски нарезать самим. Ширина полосок для квиллинга, обычно, 3—7 мм.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_10_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281518" cy="3571900"/>
          </a:xfrm>
        </p:spPr>
      </p:pic>
      <p:pic>
        <p:nvPicPr>
          <p:cNvPr id="6" name="Содержимое 5" descr="1_10_0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210080" cy="3571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Линейка для ровных завиточков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8554"/>
            <a:ext cx="7786742" cy="679944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064000" cy="3048000"/>
          </a:xfrm>
          <a:prstGeom prst="rect">
            <a:avLst/>
          </a:prstGeom>
        </p:spPr>
      </p:pic>
      <p:pic>
        <p:nvPicPr>
          <p:cNvPr id="4" name="Рисунок 3" descr="foto 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064000" cy="3048000"/>
          </a:xfrm>
          <a:prstGeom prst="rect">
            <a:avLst/>
          </a:prstGeom>
        </p:spPr>
      </p:pic>
      <p:pic>
        <p:nvPicPr>
          <p:cNvPr id="5" name="Рисунок 4" descr="foto 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064000" cy="3048000"/>
          </a:xfrm>
          <a:prstGeom prst="rect">
            <a:avLst/>
          </a:prstGeom>
        </p:spPr>
      </p:pic>
      <p:pic>
        <p:nvPicPr>
          <p:cNvPr id="6" name="Рисунок 5" descr="foto 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00438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702</TotalTime>
  <Words>231</Words>
  <Application>Microsoft Office PowerPoint</Application>
  <PresentationFormat>Экран (4:3)</PresentationFormat>
  <Paragraphs>13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              КВИЛЛИНГ </vt:lpstr>
      <vt:lpstr>Квиллинг  (в переводе с англ. обозначает – БУМАГОКРУЧЕНИЕ) -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vt:lpstr>
      <vt:lpstr>       В Англии принцесса Елизавета всерьёз увлекалась искусством квиллинга, и многие её творения хранятся в музее в Лондоне. С бумагой у нас связано представление о непрочности и недолговечности. Но квиллинг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квиллинг — это возможность увидеть необычные возможности обычной бумаги.</vt:lpstr>
      <vt:lpstr> В настоящее время искусство работы с бумагой в детском творчестве не потеряло своей актуальности. Бумага остается инструментом творчества, который доступен каждому.  В детском саду квиллинг можно использовать с детьми старшего возраста.</vt:lpstr>
      <vt:lpstr>      Инструмент для квиллинга  также бывает различный. В Европе для скручивания полосок используют пластмассовую или металлическую палочку с расщепленным концом. Некоторые и сами делают подобный инструмент, например, из стержня для шариковой ручки, на конце которого сделана прорезь. Мне не очень понравилась эта идея, так как при скручивании получается деталь с крупным и неровным отверстием в центре. Однако, для детей этот инструмент подходит.</vt:lpstr>
      <vt:lpstr>                   Бумага. Бумага должна быть цветной с двух сторон. Подходит цветная бумага для принтеров «Радуга» .Готовые нарезанные полоски бумаги можно купить в специальных магазинах. Если же такой возможности нет, то можно полоски нарезать самим. Ширина полосок для квиллинга, обычно, 3—7 мм.   </vt:lpstr>
      <vt:lpstr>Линейка для ровных завиточков</vt:lpstr>
      <vt:lpstr>Слайд 8</vt:lpstr>
      <vt:lpstr>Слайд 9</vt:lpstr>
      <vt:lpstr>Слайд 10</vt:lpstr>
      <vt:lpstr>Огромное всем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КВИЛИНГ</dc:title>
  <dc:creator>User</dc:creator>
  <cp:lastModifiedBy>User</cp:lastModifiedBy>
  <cp:revision>71</cp:revision>
  <dcterms:created xsi:type="dcterms:W3CDTF">2011-10-16T09:21:17Z</dcterms:created>
  <dcterms:modified xsi:type="dcterms:W3CDTF">2012-04-27T08:44:07Z</dcterms:modified>
</cp:coreProperties>
</file>