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9" r:id="rId4"/>
    <p:sldId id="259" r:id="rId5"/>
    <p:sldId id="261" r:id="rId6"/>
    <p:sldId id="262" r:id="rId7"/>
    <p:sldId id="263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416142"/>
    <a:srgbClr val="323C14"/>
    <a:srgbClr val="3A1854"/>
    <a:srgbClr val="1F0D2D"/>
    <a:srgbClr val="36174D"/>
    <a:srgbClr val="483000"/>
    <a:srgbClr val="663300"/>
    <a:srgbClr val="FF00FF"/>
    <a:srgbClr val="F3F30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959" autoAdjust="0"/>
    <p:restoredTop sz="85932" autoAdjust="0"/>
  </p:normalViewPr>
  <p:slideViewPr>
    <p:cSldViewPr>
      <p:cViewPr varScale="1">
        <p:scale>
          <a:sx n="96" d="100"/>
          <a:sy n="96" d="100"/>
        </p:scale>
        <p:origin x="-13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FFC97-9079-4BFB-9C49-4CA601FA4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D34FE-C00D-4A6D-A9F4-736F9D507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3295E-1DC7-4402-8EE7-6E4688FE7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15B44-3C83-45B7-B926-5A9C02D72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D2FC2-8455-40E5-BBC1-3663046A8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0555B-1775-42CA-B01E-7438C34D9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37554-A515-49F6-97A4-45C3F3265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66C59-AD81-41AA-91B7-8B2721A29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3E432-B841-45A3-B712-E98FCEE07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652B4-E8FF-4EA8-A574-790201201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380DD-34DE-4B9A-9421-9C62FA809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55640BD-66BE-4EA4-9B2A-4CBE3A58E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&#1084;&#1072;&#1084;&#1072;\Desktop\&#1057;&#1086;&#1092;&#1080;&#1103;%20&#1056;&#1086;&#1090;&#1072;&#1088;&#1091;%20-%20&#1051;&#1072;&#1085;&#1076;&#1099;&#1096;&#1080;.mp3" TargetMode="External"/><Relationship Id="rId6" Type="http://schemas.openxmlformats.org/officeDocument/2006/relationships/image" Target="../media/image3.gif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3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3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i="1" dirty="0" smtClean="0">
                <a:solidFill>
                  <a:srgbClr val="323C14"/>
                </a:solidFill>
                <a:latin typeface="AnastasiaScript" pitchFamily="2" charset="0"/>
              </a:rPr>
              <a:t>Цветы</a:t>
            </a:r>
            <a:r>
              <a:rPr lang="ru-RU" sz="3600" i="1" smtClean="0">
                <a:solidFill>
                  <a:srgbClr val="323C14"/>
                </a:solidFill>
                <a:latin typeface="AnastasiaScript" pitchFamily="2" charset="0"/>
              </a:rPr>
              <a:t> </a:t>
            </a:r>
            <a:r>
              <a:rPr lang="ru-RU" sz="3600" i="1" dirty="0" smtClean="0">
                <a:solidFill>
                  <a:srgbClr val="323C14"/>
                </a:solidFill>
                <a:latin typeface="AnastasiaScript" pitchFamily="2" charset="0"/>
              </a:rPr>
              <a:t> своими руками из бумаги</a:t>
            </a:r>
            <a:r>
              <a:rPr lang="ru-RU" b="1" dirty="0" smtClean="0">
                <a:solidFill>
                  <a:srgbClr val="323C14"/>
                </a:solidFill>
              </a:rPr>
              <a:t/>
            </a:r>
            <a:br>
              <a:rPr lang="ru-RU" b="1" dirty="0" smtClean="0">
                <a:solidFill>
                  <a:srgbClr val="323C14"/>
                </a:solidFill>
              </a:rPr>
            </a:br>
            <a:r>
              <a:rPr lang="ru-RU" dirty="0" smtClean="0">
                <a:solidFill>
                  <a:srgbClr val="323C14"/>
                </a:solidFill>
                <a:latin typeface="ShellyAllegroC" pitchFamily="2" charset="0"/>
                <a:cs typeface="JasmineUPC" pitchFamily="18" charset="-34"/>
              </a:rPr>
              <a:t>«</a:t>
            </a:r>
            <a:r>
              <a:rPr lang="ru-RU" dirty="0" smtClean="0">
                <a:solidFill>
                  <a:srgbClr val="323C14"/>
                </a:solidFill>
                <a:latin typeface="AnastasiaScript" pitchFamily="2" charset="0"/>
                <a:cs typeface="JasmineUPC" pitchFamily="18" charset="-34"/>
              </a:rPr>
              <a:t>Ландыши»</a:t>
            </a:r>
            <a:endParaRPr lang="ru-RU" dirty="0">
              <a:solidFill>
                <a:srgbClr val="323C14"/>
              </a:solidFill>
              <a:latin typeface="AnastasiaScript" pitchFamily="2" charset="0"/>
              <a:cs typeface="JasmineUPC" pitchFamily="18" charset="-34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4143380"/>
            <a:ext cx="7058052" cy="1752600"/>
          </a:xfrm>
        </p:spPr>
        <p:txBody>
          <a:bodyPr/>
          <a:lstStyle/>
          <a:p>
            <a:r>
              <a:rPr lang="ru-RU" sz="1800" i="1" dirty="0" smtClean="0">
                <a:solidFill>
                  <a:srgbClr val="416142"/>
                </a:solidFill>
                <a:latin typeface="Times New Roman" pitchFamily="18" charset="0"/>
                <a:cs typeface="Times New Roman" pitchFamily="18" charset="0"/>
              </a:rPr>
              <a:t>Дети  подготовительной  группы</a:t>
            </a:r>
            <a:br>
              <a:rPr lang="ru-RU" sz="1800" i="1" dirty="0" smtClean="0">
                <a:solidFill>
                  <a:srgbClr val="41614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416142"/>
                </a:solidFill>
                <a:latin typeface="Times New Roman" pitchFamily="18" charset="0"/>
                <a:cs typeface="Times New Roman" pitchFamily="18" charset="0"/>
              </a:rPr>
              <a:t>Руководитель :  воспитатель   </a:t>
            </a:r>
            <a:r>
              <a:rPr lang="ru-RU" sz="1800" i="1" dirty="0" err="1" smtClean="0">
                <a:solidFill>
                  <a:srgbClr val="416142"/>
                </a:solidFill>
                <a:latin typeface="Times New Roman" pitchFamily="18" charset="0"/>
                <a:cs typeface="Times New Roman" pitchFamily="18" charset="0"/>
              </a:rPr>
              <a:t>Подножкина</a:t>
            </a:r>
            <a:r>
              <a:rPr lang="ru-RU" sz="1800" i="1" dirty="0" smtClean="0">
                <a:solidFill>
                  <a:srgbClr val="416142"/>
                </a:solidFill>
                <a:latin typeface="Times New Roman" pitchFamily="18" charset="0"/>
                <a:cs typeface="Times New Roman" pitchFamily="18" charset="0"/>
              </a:rPr>
              <a:t>  Наталья Эдуардовна </a:t>
            </a:r>
            <a:r>
              <a:rPr lang="en-US" sz="1800" i="1" dirty="0" smtClean="0">
                <a:solidFill>
                  <a:srgbClr val="416142"/>
                </a:solidFill>
                <a:latin typeface="Vivaldi" pitchFamily="66" charset="0"/>
                <a:cs typeface="Times New Roman" pitchFamily="18" charset="0"/>
              </a:rPr>
              <a:t/>
            </a:r>
            <a:br>
              <a:rPr lang="en-US" sz="1800" i="1" dirty="0" smtClean="0">
                <a:solidFill>
                  <a:srgbClr val="416142"/>
                </a:solidFill>
                <a:latin typeface="Vivaldi" pitchFamily="66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rgbClr val="416142"/>
                </a:solidFill>
                <a:latin typeface="Times New Roman" pitchFamily="18" charset="0"/>
                <a:cs typeface="Times New Roman" pitchFamily="18" charset="0"/>
              </a:rPr>
              <a:t>МДОУ  №6   города  Конаково, Конаковского района, Тверской области.</a:t>
            </a:r>
            <a:r>
              <a:rPr lang="ru-RU" dirty="0" smtClean="0">
                <a:solidFill>
                  <a:srgbClr val="36174D"/>
                </a:solidFill>
                <a:latin typeface="Times New Roman" pitchFamily="18" charset="0"/>
                <a:cs typeface="Times New Roman" pitchFamily="18" charset="0"/>
                <a:sym typeface="Arial" pitchFamily="34" charset="0"/>
              </a:rPr>
              <a:t/>
            </a:r>
            <a:br>
              <a:rPr lang="ru-RU" dirty="0" smtClean="0">
                <a:solidFill>
                  <a:srgbClr val="36174D"/>
                </a:solidFill>
                <a:latin typeface="Times New Roman" pitchFamily="18" charset="0"/>
                <a:cs typeface="Times New Roman" pitchFamily="18" charset="0"/>
                <a:sym typeface="Arial" pitchFamily="34" charset="0"/>
              </a:rPr>
            </a:br>
            <a:endParaRPr lang="ru-RU" dirty="0">
              <a:solidFill>
                <a:srgbClr val="3617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1000">
              <a:schemeClr val="accent4">
                <a:lumMod val="40000"/>
                <a:lumOff val="60000"/>
                <a:alpha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8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99687">
            <a:off x="1132280" y="1085210"/>
            <a:ext cx="3691468" cy="4057179"/>
          </a:xfrm>
          <a:prstGeom prst="rect">
            <a:avLst/>
          </a:prstGeom>
        </p:spPr>
      </p:pic>
      <p:pic>
        <p:nvPicPr>
          <p:cNvPr id="5" name="Рисунок 4" descr="N483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38938">
            <a:off x="4765326" y="2146632"/>
            <a:ext cx="3608026" cy="37952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14414" y="142852"/>
            <a:ext cx="61436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 Ландыши »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София Ротару - Ландыш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00034" y="357166"/>
            <a:ext cx="428628" cy="304800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rot="5400000" flipH="1" flipV="1">
            <a:off x="223806" y="919146"/>
            <a:ext cx="76677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E:\картинки наташи\84516037_3052666_sgrosline2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V="1">
            <a:off x="3857620" y="6572248"/>
            <a:ext cx="1504950" cy="285752"/>
          </a:xfrm>
          <a:prstGeom prst="rect">
            <a:avLst/>
          </a:prstGeom>
          <a:noFill/>
        </p:spPr>
      </p:pic>
      <p:pic>
        <p:nvPicPr>
          <p:cNvPr id="17" name="Picture 2" descr="E:\картинки наташи\84516037_3052666_sgrosline2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 flipV="1">
            <a:off x="3643306" y="0"/>
            <a:ext cx="1504950" cy="285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4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FF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картинки наташи\84516037_3052666_sgrosline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0"/>
            <a:ext cx="1504950" cy="285728"/>
          </a:xfrm>
          <a:prstGeom prst="rect">
            <a:avLst/>
          </a:prstGeom>
          <a:noFill/>
        </p:spPr>
      </p:pic>
      <p:pic>
        <p:nvPicPr>
          <p:cNvPr id="6" name="Picture 2" descr="E:\картинки наташи\84516037_3052666_sgrosline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6534150"/>
            <a:ext cx="1504950" cy="32385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42910" y="214290"/>
            <a:ext cx="7848600" cy="4144963"/>
          </a:xfrm>
        </p:spPr>
        <p:txBody>
          <a:bodyPr/>
          <a:lstStyle/>
          <a:p>
            <a:pPr>
              <a:buNone/>
            </a:pPr>
            <a:r>
              <a:rPr lang="en-US" sz="1600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Ландыш – это красивый весенний цветок, который обладает обворожительным великолепием. Он является символом чистоты и любви. О ландышах с древних времен слагали много легенд. Все они твердо утверждали, что это прекрасный и волшебный цветок. Увидев ландыш, с этим даже и спорить, не хочется. Французы даже отмечают праздник ландыша, который у них проводится в первое майское воскресение. Все жители в этот день украшают свои дома этими красивыми цветками. Ландыши в этот день можно увидеть везде. С помощью ландышей признаются в любви и делают предложение руки и сердца. Так что этот цветок нельзя назвать простым, он действительно волшебный. Ведь дарит он людям не только радость и красоту, но и любовь. Во многих странах ландыш был священным цветком.</a:t>
            </a:r>
            <a:br>
              <a:rPr lang="ru-RU" sz="1600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	 Вспомним сказку  братьев </a:t>
            </a:r>
            <a:r>
              <a:rPr lang="ru-RU" sz="1600" i="1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Гриммм</a:t>
            </a:r>
            <a:r>
              <a:rPr lang="ru-RU" sz="1600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   о Белоснежке   …… </a:t>
            </a:r>
            <a:br>
              <a:rPr lang="ru-RU" sz="1600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" Когда Белоснежка спасалась от злой мачехи, она случайно рассыпала своё ожерелье, превратившееся в душистые цветы. Они служат фонариками для гномов, в них живут маленькие лесные человечки — эльфы. </a:t>
            </a:r>
            <a:br>
              <a:rPr lang="ru-RU" sz="1600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В ландышах прячутся на ночь солнечные зайчики….."</a:t>
            </a:r>
            <a:br>
              <a:rPr lang="ru-RU" sz="1600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Ландыш был любимым цветком Петра Ильича Чайковского, ему он посвятил своё стихотворение:</a:t>
            </a:r>
            <a:br>
              <a:rPr lang="ru-RU" sz="1600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1400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400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solidFill>
                  <a:srgbClr val="336600"/>
                </a:solidFill>
              </a:rPr>
              <a:t>О, ландыш! Отчего так радуешь ты взоры?</a:t>
            </a:r>
            <a:br>
              <a:rPr lang="ru-RU" sz="1400" i="1" dirty="0" smtClean="0">
                <a:solidFill>
                  <a:srgbClr val="336600"/>
                </a:solidFill>
              </a:rPr>
            </a:br>
            <a:r>
              <a:rPr lang="ru-RU" sz="1400" i="1" dirty="0" smtClean="0">
                <a:solidFill>
                  <a:srgbClr val="336600"/>
                </a:solidFill>
              </a:rPr>
              <a:t>                          Другие есть цветы роскошней и пышней,</a:t>
            </a:r>
            <a:br>
              <a:rPr lang="ru-RU" sz="1400" i="1" dirty="0" smtClean="0">
                <a:solidFill>
                  <a:srgbClr val="336600"/>
                </a:solidFill>
              </a:rPr>
            </a:br>
            <a:r>
              <a:rPr lang="ru-RU" sz="1400" i="1" dirty="0" smtClean="0">
                <a:solidFill>
                  <a:srgbClr val="336600"/>
                </a:solidFill>
              </a:rPr>
              <a:t>                          И ярче краски в них и веселей узоры, -</a:t>
            </a:r>
            <a:br>
              <a:rPr lang="ru-RU" sz="1400" i="1" dirty="0" smtClean="0">
                <a:solidFill>
                  <a:srgbClr val="336600"/>
                </a:solidFill>
              </a:rPr>
            </a:br>
            <a:r>
              <a:rPr lang="ru-RU" sz="1400" i="1" dirty="0" smtClean="0">
                <a:solidFill>
                  <a:srgbClr val="336600"/>
                </a:solidFill>
              </a:rPr>
              <a:t>                          Но прелести в них нет таинственной твоей.</a:t>
            </a:r>
            <a:br>
              <a:rPr lang="ru-RU" sz="1400" i="1" dirty="0" smtClean="0">
                <a:solidFill>
                  <a:srgbClr val="336600"/>
                </a:solidFill>
              </a:rPr>
            </a:br>
            <a:r>
              <a:rPr lang="ru-RU" sz="1400" i="1" dirty="0" smtClean="0">
                <a:solidFill>
                  <a:srgbClr val="336600"/>
                </a:solidFill>
              </a:rPr>
              <a:t>                          В чем тайна чар твоих? Что ты в душе вещаешь?</a:t>
            </a:r>
            <a:br>
              <a:rPr lang="ru-RU" sz="1400" i="1" dirty="0" smtClean="0">
                <a:solidFill>
                  <a:srgbClr val="336600"/>
                </a:solidFill>
              </a:rPr>
            </a:br>
            <a:r>
              <a:rPr lang="ru-RU" sz="1400" i="1" dirty="0" smtClean="0">
                <a:solidFill>
                  <a:srgbClr val="336600"/>
                </a:solidFill>
              </a:rPr>
              <a:t>                          Или радостей былых ты призрак воскрешаешь,</a:t>
            </a:r>
            <a:br>
              <a:rPr lang="ru-RU" sz="1400" i="1" dirty="0" smtClean="0">
                <a:solidFill>
                  <a:srgbClr val="336600"/>
                </a:solidFill>
              </a:rPr>
            </a:br>
            <a:r>
              <a:rPr lang="ru-RU" sz="1400" i="1" dirty="0" smtClean="0">
                <a:solidFill>
                  <a:srgbClr val="336600"/>
                </a:solidFill>
              </a:rPr>
              <a:t>                          Или блаженство нам грядущее сулишь?</a:t>
            </a:r>
            <a:endParaRPr lang="ru-RU" sz="1400" dirty="0">
              <a:solidFill>
                <a:srgbClr val="336600"/>
              </a:solidFill>
            </a:endParaRPr>
          </a:p>
        </p:txBody>
      </p:sp>
      <p:pic>
        <p:nvPicPr>
          <p:cNvPr id="9" name="Рисунок 8" descr="569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70927">
            <a:off x="6715222" y="4665520"/>
            <a:ext cx="2030800" cy="1969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8229600" cy="1143000"/>
          </a:xfrm>
        </p:spPr>
        <p:txBody>
          <a:bodyPr/>
          <a:lstStyle/>
          <a:p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Andalus" pitchFamily="18" charset="-78"/>
              </a:rPr>
              <a:t>Нам так нравится делать подарки для наших близких</a:t>
            </a: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cs typeface="Andalus" pitchFamily="18" charset="-78"/>
              </a:rPr>
              <a:t/>
            </a:r>
            <a:b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cs typeface="Andalus" pitchFamily="18" charset="-78"/>
              </a:rPr>
            </a:b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Andalus" pitchFamily="18" charset="-78"/>
              </a:rPr>
              <a:t>А что может быть лучше подарка, приготовленного своими руками к празднику 8 марта ? 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142976" y="2714620"/>
            <a:ext cx="42148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0" cap="all" spc="0" normalizeH="0" baseline="0" noProof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empus Sans ITC" pitchFamily="82" charset="0"/>
                <a:ea typeface="+mj-ea"/>
                <a:cs typeface="Simplified Arabic" pitchFamily="18" charset="-78"/>
              </a:rPr>
              <a:t>МАТЕРИАЛ ДЛЯ ИЗГОТОВЛЕНИЯ</a:t>
            </a:r>
            <a:endParaRPr kumimoji="0" lang="ru-RU" sz="1600" b="0" i="1" u="none" strike="noStrike" kern="0" cap="all" spc="0" normalizeH="0" baseline="0" noProof="0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Century Gothic" pitchFamily="34" charset="0"/>
              <a:ea typeface="+mj-ea"/>
              <a:cs typeface="Simplified Arabic" pitchFamily="18" charset="-78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714348" y="3571876"/>
            <a:ext cx="7929618" cy="23574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создания  цветов  - </a:t>
            </a:r>
            <a:r>
              <a:rPr lang="ru-RU" sz="1600" i="1" kern="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« ЛАНДЫША»</a:t>
            </a:r>
            <a:r>
              <a:rPr kumimoji="0" lang="ru-RU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вам понадобятся:</a:t>
            </a:r>
            <a:br>
              <a:rPr kumimoji="0" lang="ru-RU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белая, зелёная, жёлтая  бумага</a:t>
            </a:r>
            <a:br>
              <a:rPr kumimoji="0" lang="ru-RU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ножницы или канцелярский нож </a:t>
            </a:r>
            <a:br>
              <a:rPr kumimoji="0" lang="ru-RU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линейка </a:t>
            </a:r>
            <a:br>
              <a:rPr kumimoji="0" lang="ru-RU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деревянная шпажка (или тонкий стержень) </a:t>
            </a:r>
            <a:br>
              <a:rPr kumimoji="0" lang="ru-RU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клей ПВА </a:t>
            </a:r>
            <a:endParaRPr kumimoji="0" lang="ru-RU" sz="1600" b="0" i="1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48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38887">
            <a:off x="6484373" y="2472716"/>
            <a:ext cx="1735085" cy="1814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картинки наташи\84516037_3052666_sgrosline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0"/>
            <a:ext cx="1504950" cy="323850"/>
          </a:xfrm>
          <a:prstGeom prst="rect">
            <a:avLst/>
          </a:prstGeom>
          <a:noFill/>
        </p:spPr>
      </p:pic>
      <p:pic>
        <p:nvPicPr>
          <p:cNvPr id="4" name="Picture 2" descr="E:\картинки наташи\84516037_3052666_sgrosline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3714744" y="6534150"/>
            <a:ext cx="1504950" cy="323850"/>
          </a:xfrm>
          <a:prstGeom prst="rect">
            <a:avLst/>
          </a:prstGeom>
          <a:noFill/>
        </p:spPr>
      </p:pic>
      <p:pic>
        <p:nvPicPr>
          <p:cNvPr id="5" name="Рисунок 4" descr="2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2214554"/>
            <a:ext cx="2071702" cy="1564198"/>
          </a:xfrm>
          <a:prstGeom prst="rect">
            <a:avLst/>
          </a:prstGeom>
        </p:spPr>
      </p:pic>
      <p:pic>
        <p:nvPicPr>
          <p:cNvPr id="6" name="Рисунок 5" descr="4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3214686"/>
            <a:ext cx="2071702" cy="1564198"/>
          </a:xfrm>
          <a:prstGeom prst="rect">
            <a:avLst/>
          </a:prstGeom>
        </p:spPr>
      </p:pic>
      <p:pic>
        <p:nvPicPr>
          <p:cNvPr id="7" name="Рисунок 6" descr="67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5984" y="4643446"/>
            <a:ext cx="2071702" cy="1564198"/>
          </a:xfrm>
          <a:prstGeom prst="rect">
            <a:avLst/>
          </a:prstGeom>
        </p:spPr>
      </p:pic>
      <p:pic>
        <p:nvPicPr>
          <p:cNvPr id="8" name="Рисунок 7" descr="121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43604">
            <a:off x="5743601" y="3516265"/>
            <a:ext cx="2800245" cy="2608388"/>
          </a:xfrm>
          <a:prstGeom prst="rect">
            <a:avLst/>
          </a:prstGeom>
        </p:spPr>
      </p:pic>
      <p:pic>
        <p:nvPicPr>
          <p:cNvPr id="9" name="Рисунок 8" descr="464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9322" y="285728"/>
            <a:ext cx="2966666" cy="2500330"/>
          </a:xfrm>
          <a:prstGeom prst="rect">
            <a:avLst/>
          </a:prstGeom>
        </p:spPr>
      </p:pic>
      <p:sp>
        <p:nvSpPr>
          <p:cNvPr id="12" name="Текст 2"/>
          <p:cNvSpPr txBox="1">
            <a:spLocks/>
          </p:cNvSpPr>
          <p:nvPr/>
        </p:nvSpPr>
        <p:spPr>
          <a:xfrm>
            <a:off x="0" y="357166"/>
            <a:ext cx="6072230" cy="1071546"/>
          </a:xfrm>
          <a:prstGeom prst="rect">
            <a:avLst/>
          </a:prstGeom>
        </p:spPr>
        <p:txBody>
          <a:bodyPr/>
          <a:lstStyle/>
          <a:p>
            <a:r>
              <a:rPr lang="ru-RU" sz="1400" i="1" kern="0" dirty="0" smtClean="0">
                <a:solidFill>
                  <a:srgbClr val="483000"/>
                </a:solidFill>
                <a:latin typeface="+mn-lt"/>
              </a:rPr>
              <a:t>                           Для цветка «Ландыша»</a:t>
            </a:r>
          </a:p>
          <a:p>
            <a:r>
              <a:rPr lang="ru-RU" sz="1400" i="1" kern="0" dirty="0" smtClean="0">
                <a:solidFill>
                  <a:srgbClr val="483000"/>
                </a:solidFill>
                <a:latin typeface="+mn-lt"/>
              </a:rPr>
              <a:t> Из бумажных лент белого цвета (нарезанных  шириной 0.7 см.</a:t>
            </a:r>
            <a:r>
              <a:rPr lang="ru-RU" sz="1400" b="1" i="1" dirty="0" smtClean="0">
                <a:solidFill>
                  <a:srgbClr val="483000"/>
                </a:solidFill>
              </a:rPr>
              <a:t> или </a:t>
            </a:r>
            <a:r>
              <a:rPr lang="ru-RU" sz="1400" i="1" dirty="0" smtClean="0">
                <a:solidFill>
                  <a:srgbClr val="483000"/>
                </a:solidFill>
              </a:rPr>
              <a:t>специального материала для </a:t>
            </a:r>
            <a:r>
              <a:rPr lang="ru-RU" sz="1400" i="1" dirty="0" err="1" smtClean="0">
                <a:solidFill>
                  <a:srgbClr val="483000"/>
                </a:solidFill>
              </a:rPr>
              <a:t>квиллинга</a:t>
            </a:r>
            <a:r>
              <a:rPr lang="ru-RU" sz="1400" i="1" dirty="0" smtClean="0">
                <a:solidFill>
                  <a:srgbClr val="483000"/>
                </a:solidFill>
              </a:rPr>
              <a:t> </a:t>
            </a:r>
            <a:r>
              <a:rPr lang="ru-RU" sz="1400" b="1" i="1" dirty="0" smtClean="0">
                <a:solidFill>
                  <a:srgbClr val="483000"/>
                </a:solidFill>
              </a:rPr>
              <a:t>)</a:t>
            </a:r>
            <a:r>
              <a:rPr lang="ru-RU" sz="1400" i="1" dirty="0" smtClean="0">
                <a:solidFill>
                  <a:srgbClr val="483000"/>
                </a:solidFill>
              </a:rPr>
              <a:t>приёмом </a:t>
            </a:r>
            <a:r>
              <a:rPr lang="ru-RU" sz="1400" i="1" dirty="0" err="1" smtClean="0">
                <a:solidFill>
                  <a:srgbClr val="483000"/>
                </a:solidFill>
              </a:rPr>
              <a:t>бумагокручения</a:t>
            </a:r>
            <a:r>
              <a:rPr lang="ru-RU" sz="1400" i="1" dirty="0" smtClean="0">
                <a:solidFill>
                  <a:srgbClr val="483000"/>
                </a:solidFill>
              </a:rPr>
              <a:t> </a:t>
            </a:r>
            <a:r>
              <a:rPr lang="ru-RU" sz="1400" b="1" i="1" dirty="0" smtClean="0">
                <a:solidFill>
                  <a:srgbClr val="483000"/>
                </a:solidFill>
              </a:rPr>
              <a:t>– </a:t>
            </a:r>
            <a:endParaRPr lang="en-US" sz="1400" b="1" i="1" dirty="0" smtClean="0">
              <a:solidFill>
                <a:srgbClr val="483000"/>
              </a:solidFill>
            </a:endParaRPr>
          </a:p>
          <a:p>
            <a:r>
              <a:rPr lang="ru-RU" sz="1400" i="1" dirty="0" smtClean="0">
                <a:solidFill>
                  <a:srgbClr val="483000"/>
                </a:solidFill>
              </a:rPr>
              <a:t>«Тугая спираль» скрутить ленту и приклеить кончик, не снимая спирали с иглы, чтобы лента не раскрутилась. Затем придать форму « Глазика»</a:t>
            </a:r>
            <a:r>
              <a:rPr lang="ru-RU" sz="1400" i="1" kern="0" dirty="0" smtClean="0">
                <a:solidFill>
                  <a:srgbClr val="483000"/>
                </a:solidFill>
                <a:latin typeface="+mn-lt"/>
              </a:rPr>
              <a:t>. Также из половины жёлтой  ленточки, приёмом «тугой спирали» скрутить тугую спираль для тычинки «Ландыша».</a:t>
            </a:r>
            <a:endParaRPr kumimoji="0" lang="ru-RU" sz="2800" b="0" i="1" u="none" strike="noStrike" kern="0" cap="none" spc="0" normalizeH="0" baseline="0" noProof="0" dirty="0">
              <a:ln>
                <a:noFill/>
              </a:ln>
              <a:solidFill>
                <a:srgbClr val="483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1571612"/>
            <a:ext cx="2143140" cy="1785950"/>
          </a:xfrm>
          <a:prstGeom prst="rect">
            <a:avLst/>
          </a:prstGeom>
        </p:spPr>
      </p:pic>
      <p:pic>
        <p:nvPicPr>
          <p:cNvPr id="3" name="Рисунок 2" descr="3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357166"/>
            <a:ext cx="2350016" cy="2786082"/>
          </a:xfrm>
          <a:prstGeom prst="rect">
            <a:avLst/>
          </a:prstGeom>
        </p:spPr>
      </p:pic>
      <p:pic>
        <p:nvPicPr>
          <p:cNvPr id="4" name="Рисунок 3" descr="47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4786322"/>
            <a:ext cx="2143140" cy="1564198"/>
          </a:xfrm>
          <a:prstGeom prst="rect">
            <a:avLst/>
          </a:prstGeom>
        </p:spPr>
      </p:pic>
      <p:pic>
        <p:nvPicPr>
          <p:cNvPr id="5" name="Рисунок 4" descr="46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5852" y="2643182"/>
            <a:ext cx="2143140" cy="1643074"/>
          </a:xfrm>
          <a:prstGeom prst="rect">
            <a:avLst/>
          </a:prstGeom>
        </p:spPr>
      </p:pic>
      <p:pic>
        <p:nvPicPr>
          <p:cNvPr id="9" name="Рисунок 8" descr="466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6322231" y="3750471"/>
            <a:ext cx="2786082" cy="2286016"/>
          </a:xfrm>
          <a:prstGeom prst="rect">
            <a:avLst/>
          </a:prstGeom>
        </p:spPr>
      </p:pic>
      <p:pic>
        <p:nvPicPr>
          <p:cNvPr id="10" name="Picture 2" descr="E:\картинки наташи\84516037_3052666_sgrosline2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3306" y="0"/>
            <a:ext cx="1504950" cy="323850"/>
          </a:xfrm>
          <a:prstGeom prst="rect">
            <a:avLst/>
          </a:prstGeom>
          <a:noFill/>
        </p:spPr>
      </p:pic>
      <p:pic>
        <p:nvPicPr>
          <p:cNvPr id="11" name="Picture 2" descr="E:\картинки наташи\84516037_3052666_sgrosline2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800000">
            <a:off x="3786182" y="6534150"/>
            <a:ext cx="1504950" cy="323850"/>
          </a:xfrm>
          <a:prstGeom prst="rect">
            <a:avLst/>
          </a:prstGeom>
          <a:noFill/>
        </p:spPr>
      </p:pic>
      <p:sp>
        <p:nvSpPr>
          <p:cNvPr id="12" name="Текст 2"/>
          <p:cNvSpPr txBox="1">
            <a:spLocks/>
          </p:cNvSpPr>
          <p:nvPr/>
        </p:nvSpPr>
        <p:spPr>
          <a:xfrm>
            <a:off x="285720" y="357166"/>
            <a:ext cx="6000792" cy="15001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Склеить между собой заготовки для цветка.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1400" b="0" i="1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атем у зелёных полосок кончики подрезать на </a:t>
            </a:r>
            <a:r>
              <a:rPr kumimoji="0" lang="ru-RU" sz="1400" b="0" i="1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искосок</a:t>
            </a:r>
            <a:r>
              <a:rPr kumimoji="0" lang="ru-RU" sz="1400" b="0" i="1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Полоску</a:t>
            </a:r>
            <a:r>
              <a:rPr lang="ru-RU" sz="1400" i="1" kern="0" dirty="0" smtClean="0">
                <a:solidFill>
                  <a:schemeClr val="tx2"/>
                </a:solidFill>
                <a:latin typeface="+mn-lt"/>
              </a:rPr>
              <a:t> сложить  между собой и склеить, а на кончики приклеить цветок.</a:t>
            </a:r>
            <a:r>
              <a: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1214422"/>
            <a:ext cx="2180848" cy="1707074"/>
          </a:xfrm>
          <a:prstGeom prst="rect">
            <a:avLst/>
          </a:prstGeom>
        </p:spPr>
      </p:pic>
      <p:pic>
        <p:nvPicPr>
          <p:cNvPr id="6" name="Picture 2" descr="E:\картинки наташи\84516037_3052666_sgrosline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0"/>
            <a:ext cx="1504950" cy="323850"/>
          </a:xfrm>
          <a:prstGeom prst="rect">
            <a:avLst/>
          </a:prstGeom>
          <a:noFill/>
        </p:spPr>
      </p:pic>
      <p:pic>
        <p:nvPicPr>
          <p:cNvPr id="7" name="Picture 2" descr="E:\картинки наташи\84516037_3052666_sgrosline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3714744" y="6429396"/>
            <a:ext cx="1504950" cy="285752"/>
          </a:xfrm>
          <a:prstGeom prst="rect">
            <a:avLst/>
          </a:prstGeom>
          <a:noFill/>
        </p:spPr>
      </p:pic>
      <p:pic>
        <p:nvPicPr>
          <p:cNvPr id="9" name="Рисунок 8" descr="467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0"/>
            <a:ext cx="2071702" cy="1857388"/>
          </a:xfrm>
          <a:prstGeom prst="rect">
            <a:avLst/>
          </a:prstGeom>
        </p:spPr>
      </p:pic>
      <p:pic>
        <p:nvPicPr>
          <p:cNvPr id="10" name="Рисунок 9" descr="467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357422" y="714356"/>
            <a:ext cx="2000264" cy="2000264"/>
          </a:xfrm>
          <a:prstGeom prst="rect">
            <a:avLst/>
          </a:prstGeom>
        </p:spPr>
      </p:pic>
      <p:pic>
        <p:nvPicPr>
          <p:cNvPr id="11" name="Рисунок 10" descr="469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488" y="3500438"/>
            <a:ext cx="2143140" cy="1928826"/>
          </a:xfrm>
          <a:prstGeom prst="rect">
            <a:avLst/>
          </a:prstGeom>
        </p:spPr>
      </p:pic>
      <p:pic>
        <p:nvPicPr>
          <p:cNvPr id="13" name="Рисунок 12" descr="481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44" y="2928934"/>
            <a:ext cx="2214578" cy="2357454"/>
          </a:xfrm>
          <a:prstGeom prst="rect">
            <a:avLst/>
          </a:prstGeom>
        </p:spPr>
      </p:pic>
      <p:sp>
        <p:nvSpPr>
          <p:cNvPr id="12" name="Текст 2"/>
          <p:cNvSpPr txBox="1">
            <a:spLocks/>
          </p:cNvSpPr>
          <p:nvPr/>
        </p:nvSpPr>
        <p:spPr>
          <a:xfrm>
            <a:off x="928662" y="5500702"/>
            <a:ext cx="7772400" cy="100014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1400" i="1" kern="0" dirty="0" smtClean="0">
                <a:solidFill>
                  <a:srgbClr val="483000"/>
                </a:solidFill>
                <a:latin typeface="+mn-lt"/>
              </a:rPr>
              <a:t>4-5  веточек цветка «Ландыша» склеить между собой по </a:t>
            </a:r>
            <a:r>
              <a:rPr lang="ru-RU" sz="1400" i="1" kern="0" dirty="0" err="1" smtClean="0">
                <a:solidFill>
                  <a:srgbClr val="483000"/>
                </a:solidFill>
                <a:latin typeface="+mn-lt"/>
              </a:rPr>
              <a:t>очерёдно</a:t>
            </a:r>
            <a:r>
              <a:rPr lang="ru-RU" sz="1400" i="1" kern="0" dirty="0" smtClean="0">
                <a:solidFill>
                  <a:srgbClr val="483000"/>
                </a:solidFill>
                <a:latin typeface="+mn-lt"/>
              </a:rPr>
              <a:t>………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1400" i="1" kern="0" dirty="0" smtClean="0">
                <a:solidFill>
                  <a:srgbClr val="483000"/>
                </a:solidFill>
                <a:latin typeface="+mn-lt"/>
              </a:rPr>
              <a:t>Вырезать из зелёной бумаги удлинённые листья………</a:t>
            </a: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srgbClr val="483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6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14290"/>
            <a:ext cx="3214710" cy="3286148"/>
          </a:xfrm>
          <a:prstGeom prst="rect">
            <a:avLst/>
          </a:prstGeom>
        </p:spPr>
      </p:pic>
      <p:pic>
        <p:nvPicPr>
          <p:cNvPr id="3" name="Рисунок 2" descr="4689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1643050"/>
            <a:ext cx="3214710" cy="3214710"/>
          </a:xfrm>
          <a:prstGeom prst="rect">
            <a:avLst/>
          </a:prstGeom>
        </p:spPr>
      </p:pic>
      <p:pic>
        <p:nvPicPr>
          <p:cNvPr id="4" name="Picture 2" descr="E:\картинки наташи\84516037_3052666_sgrosline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3571868" y="6572248"/>
            <a:ext cx="1504950" cy="285752"/>
          </a:xfrm>
          <a:prstGeom prst="rect">
            <a:avLst/>
          </a:prstGeom>
          <a:noFill/>
        </p:spPr>
      </p:pic>
      <p:pic>
        <p:nvPicPr>
          <p:cNvPr id="5" name="Picture 2" descr="E:\картинки наташи\84516037_3052666_sgrosline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V="1">
            <a:off x="3714744" y="0"/>
            <a:ext cx="1504950" cy="285752"/>
          </a:xfrm>
          <a:prstGeom prst="rect">
            <a:avLst/>
          </a:prstGeom>
          <a:noFill/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1071538" y="4929198"/>
            <a:ext cx="7772400" cy="15001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1400" i="1" kern="0" dirty="0" smtClean="0">
                <a:solidFill>
                  <a:srgbClr val="483000"/>
                </a:solidFill>
                <a:latin typeface="+mn-lt"/>
              </a:rPr>
              <a:t>Между листьями приклеить цветок «Ландыша»………Ландыш готов!</a:t>
            </a: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srgbClr val="483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ВАЗОЧКА ДЛЯ ЛАНДЫША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ИЗ бросового материала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214414" y="2214554"/>
            <a:ext cx="4776798" cy="3000396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Цилиндр из картона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Зубочистки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Шпагат верёвка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Клей ПВА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60000"/>
            <a:lumOff val="40000"/>
            <a:alpha val="3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7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1071546"/>
            <a:ext cx="2286016" cy="2071702"/>
          </a:xfrm>
          <a:prstGeom prst="rect">
            <a:avLst/>
          </a:prstGeom>
        </p:spPr>
      </p:pic>
      <p:pic>
        <p:nvPicPr>
          <p:cNvPr id="7" name="Рисунок 6" descr="1111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3786190"/>
            <a:ext cx="2071702" cy="1857388"/>
          </a:xfrm>
          <a:prstGeom prst="rect">
            <a:avLst/>
          </a:prstGeom>
        </p:spPr>
      </p:pic>
      <p:pic>
        <p:nvPicPr>
          <p:cNvPr id="8" name="Рисунок 7" descr="6666666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3500438"/>
            <a:ext cx="1857388" cy="1785950"/>
          </a:xfrm>
          <a:prstGeom prst="rect">
            <a:avLst/>
          </a:prstGeom>
        </p:spPr>
      </p:pic>
      <p:pic>
        <p:nvPicPr>
          <p:cNvPr id="9" name="Рисунок 8" descr="481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2571744"/>
            <a:ext cx="2500330" cy="2143140"/>
          </a:xfrm>
          <a:prstGeom prst="rect">
            <a:avLst/>
          </a:prstGeom>
        </p:spPr>
      </p:pic>
      <p:pic>
        <p:nvPicPr>
          <p:cNvPr id="10" name="Рисунок 9" descr="471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142852"/>
            <a:ext cx="2500330" cy="2143140"/>
          </a:xfrm>
          <a:prstGeom prst="rect">
            <a:avLst/>
          </a:prstGeom>
        </p:spPr>
      </p:pic>
      <p:pic>
        <p:nvPicPr>
          <p:cNvPr id="11" name="Picture 2" descr="E:\картинки наташи\84516037_3052666_sgrosline2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V="1">
            <a:off x="3571868" y="6572248"/>
            <a:ext cx="1504950" cy="285752"/>
          </a:xfrm>
          <a:prstGeom prst="rect">
            <a:avLst/>
          </a:prstGeom>
          <a:noFill/>
        </p:spPr>
      </p:pic>
      <p:pic>
        <p:nvPicPr>
          <p:cNvPr id="12" name="Picture 2" descr="E:\картинки наташи\84516037_3052666_sgrosline2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800000" flipV="1">
            <a:off x="3714744" y="0"/>
            <a:ext cx="1504950" cy="285752"/>
          </a:xfrm>
          <a:prstGeom prst="rect">
            <a:avLst/>
          </a:prstGeom>
          <a:noFill/>
        </p:spPr>
      </p:pic>
      <p:sp>
        <p:nvSpPr>
          <p:cNvPr id="13" name="Текст 2"/>
          <p:cNvSpPr txBox="1">
            <a:spLocks/>
          </p:cNvSpPr>
          <p:nvPr/>
        </p:nvSpPr>
        <p:spPr>
          <a:xfrm>
            <a:off x="357158" y="5643578"/>
            <a:ext cx="8572560" cy="85725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1600" i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Цилиндр картона намазываем клеем, приклеиваем приготовленный  материал, делаем донышко из картона……………….украшаем бантиком из шпагата!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1600" i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Вставляем цветок ландыша в вазу, подарок готов!!!</a:t>
            </a:r>
            <a:endParaRPr kumimoji="0" lang="ru-RU" sz="1600" b="0" i="1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069046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10069046</Template>
  <TotalTime>433</TotalTime>
  <Words>326</Words>
  <Application>Microsoft Office PowerPoint</Application>
  <PresentationFormat>Экран (4:3)</PresentationFormat>
  <Paragraphs>22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10069046</vt:lpstr>
      <vt:lpstr>Цветы  своими руками из бумаги «Ландыши»</vt:lpstr>
      <vt:lpstr>Слайд 2</vt:lpstr>
      <vt:lpstr>Нам так нравится делать подарки для наших близких А что может быть лучше подарка, приготовленного своими руками к празднику 8 марта ? </vt:lpstr>
      <vt:lpstr>Слайд 4</vt:lpstr>
      <vt:lpstr>Слайд 5</vt:lpstr>
      <vt:lpstr>Слайд 6</vt:lpstr>
      <vt:lpstr>Слайд 7</vt:lpstr>
      <vt:lpstr>ВАЗОЧКА ДЛЯ ЛАНДЫША ИЗ бросового материала</vt:lpstr>
      <vt:lpstr>Слайд 9</vt:lpstr>
      <vt:lpstr>Слайд 10</vt:lpstr>
    </vt:vector>
  </TitlesOfParts>
  <Company>URTISI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мама</cp:lastModifiedBy>
  <cp:revision>48</cp:revision>
  <dcterms:created xsi:type="dcterms:W3CDTF">2011-08-18T13:52:20Z</dcterms:created>
  <dcterms:modified xsi:type="dcterms:W3CDTF">2012-03-17T16:31:43Z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TC100690461049</vt:lpwstr>
  </property>
</Properties>
</file>