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57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660"/>
  </p:normalViewPr>
  <p:slideViewPr>
    <p:cSldViewPr>
      <p:cViewPr varScale="1">
        <p:scale>
          <a:sx n="104" d="100"/>
          <a:sy n="104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6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7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5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7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0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6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4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1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209D-094A-4648-8AC1-DF0B86A4AC44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E9EA7-C474-4C2A-8E55-BD37CF133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9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gif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714" y="0"/>
            <a:ext cx="916871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56895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игровых упражнениях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http://img-fotki.yandex.ru/get/5013/119528728.a3c/0_964bb_60cbf4e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52" y="1772816"/>
            <a:ext cx="4819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mintnosorog.narod.ru/lampochka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233">
            <a:off x="4101689" y="2233428"/>
            <a:ext cx="1034364" cy="100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6752">
            <a:off x="729387" y="3053386"/>
            <a:ext cx="1966226" cy="24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0808" y="5792602"/>
            <a:ext cx="3571672" cy="80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Дефектолог-логопед: </a:t>
            </a:r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Недря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Т.А.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351" y="608"/>
            <a:ext cx="9178351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28" name="Picture 4" descr="http://assets3.mmm-tasty.ru/0075094994/assets/att/c3/18/5041674_36393_7142569_mult-pict.narod.ru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" y="5085184"/>
            <a:ext cx="3240360" cy="16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 14"/>
          <p:cNvSpPr/>
          <p:nvPr/>
        </p:nvSpPr>
        <p:spPr>
          <a:xfrm>
            <a:off x="379165" y="1271262"/>
            <a:ext cx="7663936" cy="5203101"/>
          </a:xfrm>
          <a:custGeom>
            <a:avLst/>
            <a:gdLst>
              <a:gd name="connsiteX0" fmla="*/ 421958 w 7663936"/>
              <a:gd name="connsiteY0" fmla="*/ 4059019 h 5203101"/>
              <a:gd name="connsiteX1" fmla="*/ 11411 w 7663936"/>
              <a:gd name="connsiteY1" fmla="*/ 3723117 h 5203101"/>
              <a:gd name="connsiteX2" fmla="*/ 823175 w 7663936"/>
              <a:gd name="connsiteY2" fmla="*/ 2790056 h 5203101"/>
              <a:gd name="connsiteX3" fmla="*/ 179362 w 7663936"/>
              <a:gd name="connsiteY3" fmla="*/ 2071599 h 5203101"/>
              <a:gd name="connsiteX4" fmla="*/ 1317697 w 7663936"/>
              <a:gd name="connsiteY4" fmla="*/ 1623729 h 5203101"/>
              <a:gd name="connsiteX5" fmla="*/ 1504309 w 7663936"/>
              <a:gd name="connsiteY5" fmla="*/ 420080 h 5203101"/>
              <a:gd name="connsiteX6" fmla="*/ 2866579 w 7663936"/>
              <a:gd name="connsiteY6" fmla="*/ 1241174 h 5203101"/>
              <a:gd name="connsiteX7" fmla="*/ 3790309 w 7663936"/>
              <a:gd name="connsiteY7" fmla="*/ 261460 h 5203101"/>
              <a:gd name="connsiteX8" fmla="*/ 4723371 w 7663936"/>
              <a:gd name="connsiteY8" fmla="*/ 1091885 h 5203101"/>
              <a:gd name="connsiteX9" fmla="*/ 5731077 w 7663936"/>
              <a:gd name="connsiteY9" fmla="*/ 203 h 5203101"/>
              <a:gd name="connsiteX10" fmla="*/ 6346897 w 7663936"/>
              <a:gd name="connsiteY10" fmla="*/ 1194521 h 5203101"/>
              <a:gd name="connsiteX11" fmla="*/ 7662513 w 7663936"/>
              <a:gd name="connsiteY11" fmla="*/ 2062268 h 5203101"/>
              <a:gd name="connsiteX12" fmla="*/ 6076309 w 7663936"/>
              <a:gd name="connsiteY12" fmla="*/ 2416832 h 5203101"/>
              <a:gd name="connsiteX13" fmla="*/ 6673468 w 7663936"/>
              <a:gd name="connsiteY13" fmla="*/ 3452529 h 5203101"/>
              <a:gd name="connsiteX14" fmla="*/ 4760693 w 7663936"/>
              <a:gd name="connsiteY14" fmla="*/ 3135289 h 5203101"/>
              <a:gd name="connsiteX15" fmla="*/ 5133917 w 7663936"/>
              <a:gd name="connsiteY15" fmla="*/ 4478897 h 5203101"/>
              <a:gd name="connsiteX16" fmla="*/ 5824383 w 7663936"/>
              <a:gd name="connsiteY16" fmla="*/ 5188023 h 5203101"/>
              <a:gd name="connsiteX17" fmla="*/ 7326611 w 7663936"/>
              <a:gd name="connsiteY17" fmla="*/ 4926766 h 5203101"/>
              <a:gd name="connsiteX18" fmla="*/ 6682799 w 7663936"/>
              <a:gd name="connsiteY18" fmla="*/ 4497558 h 5203101"/>
              <a:gd name="connsiteX19" fmla="*/ 6010995 w 7663936"/>
              <a:gd name="connsiteY19" fmla="*/ 4180317 h 520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63936" h="5203101">
                <a:moveTo>
                  <a:pt x="421958" y="4059019"/>
                </a:moveTo>
                <a:cubicBezTo>
                  <a:pt x="183250" y="3996815"/>
                  <a:pt x="-55458" y="3934611"/>
                  <a:pt x="11411" y="3723117"/>
                </a:cubicBezTo>
                <a:cubicBezTo>
                  <a:pt x="78280" y="3511623"/>
                  <a:pt x="795183" y="3065309"/>
                  <a:pt x="823175" y="2790056"/>
                </a:cubicBezTo>
                <a:cubicBezTo>
                  <a:pt x="851167" y="2514803"/>
                  <a:pt x="96942" y="2265987"/>
                  <a:pt x="179362" y="2071599"/>
                </a:cubicBezTo>
                <a:cubicBezTo>
                  <a:pt x="261782" y="1877211"/>
                  <a:pt x="1096873" y="1898982"/>
                  <a:pt x="1317697" y="1623729"/>
                </a:cubicBezTo>
                <a:cubicBezTo>
                  <a:pt x="1538522" y="1348476"/>
                  <a:pt x="1246162" y="483839"/>
                  <a:pt x="1504309" y="420080"/>
                </a:cubicBezTo>
                <a:cubicBezTo>
                  <a:pt x="1762456" y="356321"/>
                  <a:pt x="2485579" y="1267611"/>
                  <a:pt x="2866579" y="1241174"/>
                </a:cubicBezTo>
                <a:cubicBezTo>
                  <a:pt x="3247579" y="1214737"/>
                  <a:pt x="3480844" y="286341"/>
                  <a:pt x="3790309" y="261460"/>
                </a:cubicBezTo>
                <a:cubicBezTo>
                  <a:pt x="4099774" y="236579"/>
                  <a:pt x="4399910" y="1135428"/>
                  <a:pt x="4723371" y="1091885"/>
                </a:cubicBezTo>
                <a:cubicBezTo>
                  <a:pt x="5046832" y="1048342"/>
                  <a:pt x="5460489" y="-16903"/>
                  <a:pt x="5731077" y="203"/>
                </a:cubicBezTo>
                <a:cubicBezTo>
                  <a:pt x="6001665" y="17309"/>
                  <a:pt x="6024991" y="850843"/>
                  <a:pt x="6346897" y="1194521"/>
                </a:cubicBezTo>
                <a:cubicBezTo>
                  <a:pt x="6668803" y="1538198"/>
                  <a:pt x="7707611" y="1858549"/>
                  <a:pt x="7662513" y="2062268"/>
                </a:cubicBezTo>
                <a:cubicBezTo>
                  <a:pt x="7617415" y="2265986"/>
                  <a:pt x="6241150" y="2185122"/>
                  <a:pt x="6076309" y="2416832"/>
                </a:cubicBezTo>
                <a:cubicBezTo>
                  <a:pt x="5911468" y="2648542"/>
                  <a:pt x="6892737" y="3332786"/>
                  <a:pt x="6673468" y="3452529"/>
                </a:cubicBezTo>
                <a:cubicBezTo>
                  <a:pt x="6454199" y="3572272"/>
                  <a:pt x="5017285" y="2964228"/>
                  <a:pt x="4760693" y="3135289"/>
                </a:cubicBezTo>
                <a:cubicBezTo>
                  <a:pt x="4504101" y="3306350"/>
                  <a:pt x="4956635" y="4136775"/>
                  <a:pt x="5133917" y="4478897"/>
                </a:cubicBezTo>
                <a:cubicBezTo>
                  <a:pt x="5311199" y="4821019"/>
                  <a:pt x="5458934" y="5113378"/>
                  <a:pt x="5824383" y="5188023"/>
                </a:cubicBezTo>
                <a:cubicBezTo>
                  <a:pt x="6189832" y="5262668"/>
                  <a:pt x="7183542" y="5041843"/>
                  <a:pt x="7326611" y="4926766"/>
                </a:cubicBezTo>
                <a:cubicBezTo>
                  <a:pt x="7469680" y="4811689"/>
                  <a:pt x="6902068" y="4621966"/>
                  <a:pt x="6682799" y="4497558"/>
                </a:cubicBezTo>
                <a:cubicBezTo>
                  <a:pt x="6463530" y="4373150"/>
                  <a:pt x="6237262" y="4276733"/>
                  <a:pt x="6010995" y="418031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3422152"/>
            <a:ext cx="720080" cy="438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517" y="2706216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1356184"/>
            <a:ext cx="720080" cy="4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2348880"/>
            <a:ext cx="7560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71800" y="1684243"/>
            <a:ext cx="7560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5843" y="3356992"/>
            <a:ext cx="7560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2433" y="1968759"/>
            <a:ext cx="7560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82390" y="2706216"/>
            <a:ext cx="7560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96136" y="714400"/>
            <a:ext cx="7560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5200" y="930424"/>
            <a:ext cx="7560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2553816"/>
            <a:ext cx="7560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ЫЛ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29742" y="4278898"/>
            <a:ext cx="7560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85826" y="6165304"/>
            <a:ext cx="76629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3578" y="4653136"/>
            <a:ext cx="7560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70475" y="4609525"/>
            <a:ext cx="756084" cy="420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://img0.liveinternet.ru/images/attach/c/4/82/554/82554262_f_00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72" y="4869160"/>
            <a:ext cx="1944216" cy="16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83568" y="116632"/>
            <a:ext cx="81549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Проведи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Дамбо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банану, прочитав слоги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0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coloringpagesabc.com/wp-content/uploads/snail_coloring_pages_0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333" r="2536" b="1549"/>
          <a:stretch/>
        </p:blipFill>
        <p:spPr bwMode="auto">
          <a:xfrm rot="16200000">
            <a:off x="1541403" y="-381163"/>
            <a:ext cx="5976664" cy="8124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b1advbobv1i.xn--p1ai/uploads/Products/product_502/Water-based_varnish_for_nails_for_children_556_7m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9060" r="50297" b="6141"/>
          <a:stretch/>
        </p:blipFill>
        <p:spPr bwMode="auto">
          <a:xfrm>
            <a:off x="3851920" y="3666164"/>
            <a:ext cx="432048" cy="6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okuplandia.ru/public/uploads/images/products/image_507254ef816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t="3076" r="22001" b="5017"/>
          <a:stretch/>
        </p:blipFill>
        <p:spPr bwMode="auto">
          <a:xfrm>
            <a:off x="4529734" y="1412776"/>
            <a:ext cx="834354" cy="9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apa-vlad.narod.ru/data/predmety/Igrushki-6.files/0004-006-Luk-i-stre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9681">
            <a:off x="6495313" y="2504276"/>
            <a:ext cx="909299" cy="7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2.afisha-eda.ru/Photos/110808212803-120328144754-p-464-302-luk-zelenij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5006" r="7796"/>
          <a:stretch/>
        </p:blipFill>
        <p:spPr bwMode="auto">
          <a:xfrm rot="19422079">
            <a:off x="5972338" y="4756957"/>
            <a:ext cx="778078" cy="5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lustrochka.ru/upload/shop_1/3/4/2/item_3426/shop_items_catalog_image34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8" t="8199" r="19820" b="18066"/>
          <a:stretch/>
        </p:blipFill>
        <p:spPr bwMode="auto">
          <a:xfrm rot="1049194">
            <a:off x="5697114" y="1487826"/>
            <a:ext cx="775702" cy="10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>
          <a:xfrm rot="1220139">
            <a:off x="5180338" y="2558321"/>
            <a:ext cx="560833" cy="68232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8" name="Picture 16" descr="http://www.magazmarket.ru/images/product_images/popup_images/lupa-bresser-junior-2x-4x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10400" r="6638" b="11599"/>
          <a:stretch/>
        </p:blipFill>
        <p:spPr bwMode="auto">
          <a:xfrm rot="1041774">
            <a:off x="6680485" y="3681028"/>
            <a:ext cx="649500" cy="8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img1.st.klumba.ua/img/toys/fancy/m/fancy-leopard-leon-8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140">
            <a:off x="3371641" y="1980564"/>
            <a:ext cx="958106" cy="85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3862" r="8074" b="-1697"/>
          <a:stretch/>
        </p:blipFill>
        <p:spPr>
          <a:xfrm>
            <a:off x="4932040" y="5047456"/>
            <a:ext cx="720080" cy="56870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2" descr="http://strana-detctva.narod.ru/index.files/15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6305" r="2756" b="4785"/>
          <a:stretch/>
        </p:blipFill>
        <p:spPr bwMode="auto">
          <a:xfrm rot="21191126">
            <a:off x="5788309" y="3267180"/>
            <a:ext cx="664411" cy="6287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0074">
            <a:off x="4220158" y="2808408"/>
            <a:ext cx="648071" cy="492804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2" descr="http://www.playluntik.com/content/images/gallery/coloring/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8"/>
          <a:stretch/>
        </p:blipFill>
        <p:spPr bwMode="auto">
          <a:xfrm rot="20513768">
            <a:off x="2622939" y="3271964"/>
            <a:ext cx="836818" cy="112721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stihi.ru/pics/2012/07/05/285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6654">
            <a:off x="5736125" y="4098959"/>
            <a:ext cx="523852" cy="6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mult-pict.narod.ru/oboi/mult-pict.narod.ru1_small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r="65782" b="56283"/>
          <a:stretch/>
        </p:blipFill>
        <p:spPr bwMode="auto">
          <a:xfrm rot="18894160">
            <a:off x="4158269" y="4669593"/>
            <a:ext cx="569126" cy="5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4624"/>
            <a:ext cx="820891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Назови картинки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2" descr="http://www.photo-klik.ru/_ph/53/113691606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-545" r="8094" b="14587"/>
          <a:stretch/>
        </p:blipFill>
        <p:spPr bwMode="auto">
          <a:xfrm rot="1821414">
            <a:off x="4890605" y="4441925"/>
            <a:ext cx="508624" cy="3814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r="13282"/>
          <a:stretch/>
        </p:blipFill>
        <p:spPr>
          <a:xfrm>
            <a:off x="4466023" y="3905571"/>
            <a:ext cx="392144" cy="4595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3992" r="11632" b="15538"/>
          <a:stretch/>
        </p:blipFill>
        <p:spPr bwMode="auto">
          <a:xfrm rot="20491701">
            <a:off x="4774796" y="3309107"/>
            <a:ext cx="393758" cy="4453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http://im5-tub-ru.yandex.net/i?id=8399253-17-72&amp;n=21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t="12156" r="11456" b="13863"/>
          <a:stretch/>
        </p:blipFill>
        <p:spPr bwMode="auto">
          <a:xfrm>
            <a:off x="4457834" y="5765621"/>
            <a:ext cx="1027681" cy="6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aam.ru/upload/blogs/e67af8398fe6ca09f8914032e8d6698c.jpg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12340" r="8694" b="4001"/>
          <a:stretch/>
        </p:blipFill>
        <p:spPr bwMode="auto">
          <a:xfrm rot="20576337">
            <a:off x="6399487" y="5422955"/>
            <a:ext cx="949750" cy="8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.pikabu.ru/images/big_size_comm/2012-08_4/13454914607878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257">
            <a:off x="2605551" y="4549946"/>
            <a:ext cx="1040919" cy="11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7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Мыла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Мила мишку мылом,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Мила мыло уронила.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Уронила Мила мыло,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Мишку Мила не домыла.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276872"/>
            <a:ext cx="345638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Лопата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копала,</a:t>
            </a:r>
          </a:p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Копала, копала,</a:t>
            </a:r>
          </a:p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Потом улеглась.</a:t>
            </a:r>
          </a:p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Видно, очень устала.</a:t>
            </a:r>
          </a:p>
          <a:p>
            <a:r>
              <a:rPr lang="ru-RU" dirty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869160"/>
            <a:ext cx="3024336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Молоток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стучал, стучал,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Гвозди в доску загонял.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Колотил он с толком –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Получилась полка.</a:t>
            </a:r>
          </a:p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04664"/>
            <a:ext cx="381642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Плясала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плясала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дому метла.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Полы подмела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 угла до угла.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100" name="Picture 4" descr="http://www.clker.com/cliparts/w/C/T/7/W/S/ham1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1620180" cy="13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andraaa.typepad.com/.a/6a01348793db83970c01348793ea9f970c-200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834">
            <a:off x="3923929" y="1796430"/>
            <a:ext cx="19050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5.tagstat.com/image03/a/8ed2/003m053WEX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2" y="4725144"/>
            <a:ext cx="1896666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board.uaua.info/pictures/advert/53/eca9/cropr_200x138/53eca971ed4a5c18210a4b93856725664f99a03b6dc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91654"/>
            <a:ext cx="19050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88640"/>
            <a:ext cx="83529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6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842493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Положи в корзину картинки со звуком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4.southernliving.com/i/2008/12/southern-basket/woven-basket-l.jpg%3F400: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11624"/>
            <a:ext cx="2376264" cy="205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tersilver.ru/images/lojka_chaynaya_serebryana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r="2051" b="7661"/>
          <a:stretch/>
        </p:blipFill>
        <p:spPr bwMode="auto">
          <a:xfrm>
            <a:off x="5580112" y="3068960"/>
            <a:ext cx="1368152" cy="129614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hoto-klik.ru/_ph/53/1136916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-545" r="8094" b="14587"/>
          <a:stretch/>
        </p:blipFill>
        <p:spPr bwMode="auto">
          <a:xfrm>
            <a:off x="3059832" y="1628800"/>
            <a:ext cx="1296144" cy="116928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novosti-n.mk.ua/upload/news/358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r="20620" b="21043"/>
          <a:stretch/>
        </p:blipFill>
        <p:spPr bwMode="auto">
          <a:xfrm>
            <a:off x="467544" y="3573017"/>
            <a:ext cx="1296144" cy="115212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strana-detctva.narod.ru/index.files/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6305" r="2756" b="4785"/>
          <a:stretch/>
        </p:blipFill>
        <p:spPr bwMode="auto">
          <a:xfrm>
            <a:off x="6660232" y="4103772"/>
            <a:ext cx="1368152" cy="134145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radorecdn.bobiler.org/upload/all/211/domates__211945440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1218" r="605" b="26743"/>
          <a:stretch/>
        </p:blipFill>
        <p:spPr bwMode="auto">
          <a:xfrm>
            <a:off x="4260556" y="2420888"/>
            <a:ext cx="1319556" cy="129614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pa-pa.ru/upload/iblock/b66/b66e00721836c23f24ec3f762d51698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t="3301" r="9592"/>
          <a:stretch/>
        </p:blipFill>
        <p:spPr bwMode="auto">
          <a:xfrm>
            <a:off x="1691680" y="2223837"/>
            <a:ext cx="1368152" cy="127717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sk-svet.ru/UserFiles/Image/_shop/MW-LIGHT_3650329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40580"/>
            <a:ext cx="1224136" cy="120296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www.playluntik.com/content/images/gallery/coloring/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8"/>
          <a:stretch/>
        </p:blipFill>
        <p:spPr bwMode="auto">
          <a:xfrm>
            <a:off x="6732240" y="1772816"/>
            <a:ext cx="1368152" cy="129614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71400"/>
            <a:ext cx="9144000" cy="70293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17693"/>
            <a:ext cx="3312368" cy="440461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48473" y="2117693"/>
            <a:ext cx="0" cy="436309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91680" y="2117693"/>
            <a:ext cx="0" cy="440461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1560" y="3478772"/>
            <a:ext cx="33123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1560" y="4488962"/>
            <a:ext cx="33123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1560" y="5521950"/>
            <a:ext cx="33123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563888" y="1161861"/>
            <a:ext cx="0" cy="606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563888" y="1185594"/>
            <a:ext cx="5155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085182" y="1161861"/>
            <a:ext cx="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586197" y="1212995"/>
            <a:ext cx="493207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извлечение 15"/>
          <p:cNvSpPr/>
          <p:nvPr/>
        </p:nvSpPr>
        <p:spPr>
          <a:xfrm>
            <a:off x="179512" y="677533"/>
            <a:ext cx="4248472" cy="1440160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9532" y="-171399"/>
            <a:ext cx="89289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Рассели картинки по квартирам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5181" r="8257" b="11642"/>
          <a:stretch/>
        </p:blipFill>
        <p:spPr>
          <a:xfrm>
            <a:off x="4345632" y="708649"/>
            <a:ext cx="1296144" cy="121208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1007" r="2735" b="8389"/>
          <a:stretch/>
        </p:blipFill>
        <p:spPr bwMode="auto">
          <a:xfrm>
            <a:off x="7491391" y="5373216"/>
            <a:ext cx="1241124" cy="121794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3992" r="11632" b="15538"/>
          <a:stretch/>
        </p:blipFill>
        <p:spPr bwMode="auto">
          <a:xfrm>
            <a:off x="7693367" y="1618960"/>
            <a:ext cx="1277026" cy="122413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t="20715" r="18765" b="22980"/>
          <a:stretch/>
        </p:blipFill>
        <p:spPr bwMode="auto">
          <a:xfrm>
            <a:off x="7633404" y="3356992"/>
            <a:ext cx="1277027" cy="124913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3892" r="1298" b="1868"/>
          <a:stretch/>
        </p:blipFill>
        <p:spPr bwMode="auto">
          <a:xfrm>
            <a:off x="6246717" y="2564904"/>
            <a:ext cx="1259075" cy="128322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3862" r="8074" b="-1697"/>
          <a:stretch/>
        </p:blipFill>
        <p:spPr>
          <a:xfrm>
            <a:off x="4499992" y="3739490"/>
            <a:ext cx="1296143" cy="126875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>
          <a:xfrm>
            <a:off x="4575650" y="2311253"/>
            <a:ext cx="1224338" cy="117563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" name="Рисунок 10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9853" r="5281" b="7872"/>
          <a:stretch/>
        </p:blipFill>
        <p:spPr>
          <a:xfrm>
            <a:off x="5364088" y="5157192"/>
            <a:ext cx="1296346" cy="122413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11290"/>
            <a:ext cx="1296143" cy="117334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" name="Рисунок 10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r="13282"/>
          <a:stretch/>
        </p:blipFill>
        <p:spPr>
          <a:xfrm>
            <a:off x="6660434" y="541131"/>
            <a:ext cx="1275657" cy="118716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0"/>
          <a:stretch/>
        </p:blipFill>
        <p:spPr bwMode="auto">
          <a:xfrm>
            <a:off x="6417710" y="4225806"/>
            <a:ext cx="1275657" cy="129614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44" name="Прямоугольник 1043"/>
          <p:cNvSpPr/>
          <p:nvPr/>
        </p:nvSpPr>
        <p:spPr>
          <a:xfrm>
            <a:off x="683568" y="2340361"/>
            <a:ext cx="936104" cy="44056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5" name="Прямоугольник 1044"/>
          <p:cNvSpPr/>
          <p:nvPr/>
        </p:nvSpPr>
        <p:spPr>
          <a:xfrm>
            <a:off x="1835696" y="2340361"/>
            <a:ext cx="936104" cy="44056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6" name="Прямоугольник 1045"/>
          <p:cNvSpPr/>
          <p:nvPr/>
        </p:nvSpPr>
        <p:spPr>
          <a:xfrm>
            <a:off x="2987824" y="2340361"/>
            <a:ext cx="844976" cy="44056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8" name="Прямая соединительная линия 1047"/>
          <p:cNvCxnSpPr/>
          <p:nvPr/>
        </p:nvCxnSpPr>
        <p:spPr>
          <a:xfrm>
            <a:off x="971600" y="2340361"/>
            <a:ext cx="0" cy="44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единительная линия 1050"/>
          <p:cNvCxnSpPr/>
          <p:nvPr/>
        </p:nvCxnSpPr>
        <p:spPr>
          <a:xfrm>
            <a:off x="1310341" y="2340361"/>
            <a:ext cx="0" cy="44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единительная линия 1052"/>
          <p:cNvCxnSpPr/>
          <p:nvPr/>
        </p:nvCxnSpPr>
        <p:spPr>
          <a:xfrm>
            <a:off x="2123728" y="2340361"/>
            <a:ext cx="0" cy="44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5" name="Прямая соединительная линия 1054"/>
          <p:cNvCxnSpPr/>
          <p:nvPr/>
        </p:nvCxnSpPr>
        <p:spPr>
          <a:xfrm>
            <a:off x="2483768" y="2340361"/>
            <a:ext cx="0" cy="44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7" name="Прямая соединительная линия 1056"/>
          <p:cNvCxnSpPr/>
          <p:nvPr/>
        </p:nvCxnSpPr>
        <p:spPr>
          <a:xfrm>
            <a:off x="3275856" y="2340361"/>
            <a:ext cx="0" cy="44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9" name="Прямая соединительная линия 1058"/>
          <p:cNvCxnSpPr/>
          <p:nvPr/>
        </p:nvCxnSpPr>
        <p:spPr>
          <a:xfrm>
            <a:off x="3586197" y="2340361"/>
            <a:ext cx="0" cy="44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0" name="Блок-схема: узел 1059"/>
          <p:cNvSpPr/>
          <p:nvPr/>
        </p:nvSpPr>
        <p:spPr>
          <a:xfrm>
            <a:off x="755577" y="2531347"/>
            <a:ext cx="187974" cy="1367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Блок-схема: узел 101"/>
          <p:cNvSpPr/>
          <p:nvPr/>
        </p:nvSpPr>
        <p:spPr>
          <a:xfrm>
            <a:off x="2209761" y="2531348"/>
            <a:ext cx="187974" cy="1367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Блок-схема: узел 102"/>
          <p:cNvSpPr/>
          <p:nvPr/>
        </p:nvSpPr>
        <p:spPr>
          <a:xfrm>
            <a:off x="3633672" y="2522422"/>
            <a:ext cx="187974" cy="1367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1dab3911dc0adc3a84aa2fd78ef1223493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531</TotalTime>
  <Words>116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48</cp:revision>
  <dcterms:created xsi:type="dcterms:W3CDTF">2013-02-15T19:17:28Z</dcterms:created>
  <dcterms:modified xsi:type="dcterms:W3CDTF">2013-02-20T16:19:29Z</dcterms:modified>
</cp:coreProperties>
</file>