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D6D25C-4CCE-4A1D-8C91-F68BE23AF94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B23BA4-0063-4949-A22E-85369FCB714F}">
      <dgm:prSet phldrT="[Текст]" custT="1"/>
      <dgm:spPr/>
      <dgm:t>
        <a:bodyPr/>
        <a:lstStyle/>
        <a:p>
          <a:r>
            <a:rPr lang="ru-RU" sz="2400" dirty="0" smtClean="0"/>
            <a:t>Художественно –эстетическое развитие</a:t>
          </a:r>
          <a:endParaRPr lang="ru-RU" sz="2400" dirty="0"/>
        </a:p>
      </dgm:t>
    </dgm:pt>
    <dgm:pt modelId="{8CDA7DBA-DDE2-4B59-B224-63B5CBEEF9BE}" type="parTrans" cxnId="{870D3462-9AC4-427B-984F-7BE1B4089E36}">
      <dgm:prSet/>
      <dgm:spPr/>
      <dgm:t>
        <a:bodyPr/>
        <a:lstStyle/>
        <a:p>
          <a:endParaRPr lang="ru-RU"/>
        </a:p>
      </dgm:t>
    </dgm:pt>
    <dgm:pt modelId="{6E8A4FC4-4104-4944-BDF4-D29C01F52C55}" type="sibTrans" cxnId="{870D3462-9AC4-427B-984F-7BE1B4089E36}">
      <dgm:prSet/>
      <dgm:spPr/>
      <dgm:t>
        <a:bodyPr/>
        <a:lstStyle/>
        <a:p>
          <a:endParaRPr lang="ru-RU"/>
        </a:p>
      </dgm:t>
    </dgm:pt>
    <dgm:pt modelId="{CC2CF514-A705-4DF2-A160-00DBF8DC38DF}">
      <dgm:prSet custT="1"/>
      <dgm:spPr/>
      <dgm:t>
        <a:bodyPr/>
        <a:lstStyle/>
        <a:p>
          <a:r>
            <a:rPr lang="ru-RU" sz="1600" dirty="0" smtClean="0"/>
            <a:t>способствует  развитию эмоциональной сферы личности, повышает познавательную активность</a:t>
          </a:r>
          <a:endParaRPr lang="ru-RU" sz="1600" dirty="0"/>
        </a:p>
      </dgm:t>
    </dgm:pt>
    <dgm:pt modelId="{7E6EEAE3-6A44-4524-9716-4BD5DB7D6FEF}" type="parTrans" cxnId="{E7E5A2A1-758A-4F4E-9B3F-E903367964C4}">
      <dgm:prSet/>
      <dgm:spPr/>
      <dgm:t>
        <a:bodyPr/>
        <a:lstStyle/>
        <a:p>
          <a:endParaRPr lang="ru-RU"/>
        </a:p>
      </dgm:t>
    </dgm:pt>
    <dgm:pt modelId="{84793C1D-E315-4956-A1FA-BD7973D1EB48}" type="sibTrans" cxnId="{E7E5A2A1-758A-4F4E-9B3F-E903367964C4}">
      <dgm:prSet/>
      <dgm:spPr/>
      <dgm:t>
        <a:bodyPr/>
        <a:lstStyle/>
        <a:p>
          <a:endParaRPr lang="ru-RU"/>
        </a:p>
      </dgm:t>
    </dgm:pt>
    <dgm:pt modelId="{FDD457BD-13FD-4D68-BD12-8714D3F6188B}">
      <dgm:prSet custT="1"/>
      <dgm:spPr/>
      <dgm:t>
        <a:bodyPr/>
        <a:lstStyle/>
        <a:p>
          <a:r>
            <a:rPr lang="ru-RU" sz="1600" dirty="0" smtClean="0"/>
            <a:t>Искусство является незаменимым средством формирования духовного мира детей: литература, скульптура, народное творчество, живопись</a:t>
          </a:r>
          <a:endParaRPr lang="ru-RU" sz="1600" dirty="0"/>
        </a:p>
      </dgm:t>
    </dgm:pt>
    <dgm:pt modelId="{3AE34BDC-43DA-452D-961D-BB09D66F07CE}" type="parTrans" cxnId="{5692D385-6196-42CB-87ED-41FEFE1F48DB}">
      <dgm:prSet/>
      <dgm:spPr/>
      <dgm:t>
        <a:bodyPr/>
        <a:lstStyle/>
        <a:p>
          <a:endParaRPr lang="ru-RU"/>
        </a:p>
      </dgm:t>
    </dgm:pt>
    <dgm:pt modelId="{B18332EF-1F0B-4184-9273-3E8E5F7196C5}" type="sibTrans" cxnId="{5692D385-6196-42CB-87ED-41FEFE1F48DB}">
      <dgm:prSet/>
      <dgm:spPr/>
      <dgm:t>
        <a:bodyPr/>
        <a:lstStyle/>
        <a:p>
          <a:endParaRPr lang="ru-RU"/>
        </a:p>
      </dgm:t>
    </dgm:pt>
    <dgm:pt modelId="{94E19076-5F3B-43D4-A9F8-4E92E9C575D1}">
      <dgm:prSet/>
      <dgm:spPr/>
      <dgm:t>
        <a:bodyPr/>
        <a:lstStyle/>
        <a:p>
          <a:r>
            <a:rPr lang="ru-RU" dirty="0" smtClean="0"/>
            <a:t>является уникальным средством формирования важнейших сторон психической жизни </a:t>
          </a:r>
          <a:endParaRPr lang="ru-RU" dirty="0"/>
        </a:p>
      </dgm:t>
    </dgm:pt>
    <dgm:pt modelId="{F0286A74-2650-46EE-85AF-55D2A486685F}" type="parTrans" cxnId="{B05D85FE-33FC-4C73-8F32-BADE4B0C778B}">
      <dgm:prSet/>
      <dgm:spPr/>
      <dgm:t>
        <a:bodyPr/>
        <a:lstStyle/>
        <a:p>
          <a:endParaRPr lang="ru-RU"/>
        </a:p>
      </dgm:t>
    </dgm:pt>
    <dgm:pt modelId="{EEC6BB25-7477-455D-B725-E7457466D55C}" type="sibTrans" cxnId="{B05D85FE-33FC-4C73-8F32-BADE4B0C778B}">
      <dgm:prSet/>
      <dgm:spPr/>
      <dgm:t>
        <a:bodyPr/>
        <a:lstStyle/>
        <a:p>
          <a:endParaRPr lang="ru-RU"/>
        </a:p>
      </dgm:t>
    </dgm:pt>
    <dgm:pt modelId="{289F6B6B-D4F6-49B0-846B-CD618AB696E1}">
      <dgm:prSet custT="1"/>
      <dgm:spPr/>
      <dgm:t>
        <a:bodyPr/>
        <a:lstStyle/>
        <a:p>
          <a:r>
            <a:rPr lang="ru-RU" sz="1600" dirty="0" smtClean="0"/>
            <a:t>приобщение к духовным ценностям, через вовлечение в творческую деятельность.</a:t>
          </a:r>
          <a:endParaRPr lang="ru-RU" sz="1600" dirty="0"/>
        </a:p>
      </dgm:t>
    </dgm:pt>
    <dgm:pt modelId="{C8350C76-148C-4908-88BF-65894727590B}" type="parTrans" cxnId="{A35C2215-FA27-4BBF-9AC9-FC8DE5983FEC}">
      <dgm:prSet/>
      <dgm:spPr/>
      <dgm:t>
        <a:bodyPr/>
        <a:lstStyle/>
        <a:p>
          <a:endParaRPr lang="ru-RU"/>
        </a:p>
      </dgm:t>
    </dgm:pt>
    <dgm:pt modelId="{58669ABE-1D92-4FC1-A962-44A4643AD638}" type="sibTrans" cxnId="{A35C2215-FA27-4BBF-9AC9-FC8DE5983FEC}">
      <dgm:prSet/>
      <dgm:spPr/>
      <dgm:t>
        <a:bodyPr/>
        <a:lstStyle/>
        <a:p>
          <a:endParaRPr lang="ru-RU"/>
        </a:p>
      </dgm:t>
    </dgm:pt>
    <dgm:pt modelId="{002C9C6D-A67B-4E7D-982B-F9FB3439CDCF}" type="pres">
      <dgm:prSet presAssocID="{98D6D25C-4CCE-4A1D-8C91-F68BE23AF94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D57E802-4964-469E-902D-9C408DE18A8B}" type="pres">
      <dgm:prSet presAssocID="{70B23BA4-0063-4949-A22E-85369FCB714F}" presName="hierRoot1" presStyleCnt="0">
        <dgm:presLayoutVars>
          <dgm:hierBranch val="init"/>
        </dgm:presLayoutVars>
      </dgm:prSet>
      <dgm:spPr/>
    </dgm:pt>
    <dgm:pt modelId="{E792B314-FBA9-46A3-9532-51835584A02C}" type="pres">
      <dgm:prSet presAssocID="{70B23BA4-0063-4949-A22E-85369FCB714F}" presName="rootComposite1" presStyleCnt="0"/>
      <dgm:spPr/>
    </dgm:pt>
    <dgm:pt modelId="{1BCE7BB0-CD83-49BB-96BD-D72BA0FDE732}" type="pres">
      <dgm:prSet presAssocID="{70B23BA4-0063-4949-A22E-85369FCB714F}" presName="rootText1" presStyleLbl="node0" presStyleIdx="0" presStyleCnt="1" custScaleX="2000000" custScaleY="1801964" custLinFactY="-800000" custLinFactNeighborX="13725" custLinFactNeighborY="-8483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6D555A-F0EE-4698-B073-24DFA53A7B48}" type="pres">
      <dgm:prSet presAssocID="{70B23BA4-0063-4949-A22E-85369FCB714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00D4F7D-F609-4739-974F-D8BA2996351D}" type="pres">
      <dgm:prSet presAssocID="{70B23BA4-0063-4949-A22E-85369FCB714F}" presName="hierChild2" presStyleCnt="0"/>
      <dgm:spPr/>
    </dgm:pt>
    <dgm:pt modelId="{D2CF1FDA-85B3-4A44-9D3A-72E4FEC15755}" type="pres">
      <dgm:prSet presAssocID="{3AE34BDC-43DA-452D-961D-BB09D66F07CE}" presName="Name37" presStyleLbl="parChTrans1D2" presStyleIdx="0" presStyleCnt="4"/>
      <dgm:spPr/>
      <dgm:t>
        <a:bodyPr/>
        <a:lstStyle/>
        <a:p>
          <a:endParaRPr lang="ru-RU"/>
        </a:p>
      </dgm:t>
    </dgm:pt>
    <dgm:pt modelId="{76A626C9-0B17-4B21-A727-944112118840}" type="pres">
      <dgm:prSet presAssocID="{FDD457BD-13FD-4D68-BD12-8714D3F6188B}" presName="hierRoot2" presStyleCnt="0">
        <dgm:presLayoutVars>
          <dgm:hierBranch val="init"/>
        </dgm:presLayoutVars>
      </dgm:prSet>
      <dgm:spPr/>
    </dgm:pt>
    <dgm:pt modelId="{EAB2C7F2-E777-4EE7-A8D7-091D0BA4381D}" type="pres">
      <dgm:prSet presAssocID="{FDD457BD-13FD-4D68-BD12-8714D3F6188B}" presName="rootComposite" presStyleCnt="0"/>
      <dgm:spPr/>
    </dgm:pt>
    <dgm:pt modelId="{B9DD710D-66B8-4650-8752-1D5DB6C65CA2}" type="pres">
      <dgm:prSet presAssocID="{FDD457BD-13FD-4D68-BD12-8714D3F6188B}" presName="rootText" presStyleLbl="node2" presStyleIdx="0" presStyleCnt="4" custScaleX="2000000" custScaleY="2000000" custLinFactX="500000" custLinFactY="-417866" custLinFactNeighborX="509996" custLinFactNeighborY="-5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20B21C-F0AA-40FC-9D1B-403EF853A333}" type="pres">
      <dgm:prSet presAssocID="{FDD457BD-13FD-4D68-BD12-8714D3F6188B}" presName="rootConnector" presStyleLbl="node2" presStyleIdx="0" presStyleCnt="4"/>
      <dgm:spPr/>
      <dgm:t>
        <a:bodyPr/>
        <a:lstStyle/>
        <a:p>
          <a:endParaRPr lang="ru-RU"/>
        </a:p>
      </dgm:t>
    </dgm:pt>
    <dgm:pt modelId="{436E934B-8B4B-4543-BFEE-56FBD26F8CDB}" type="pres">
      <dgm:prSet presAssocID="{FDD457BD-13FD-4D68-BD12-8714D3F6188B}" presName="hierChild4" presStyleCnt="0"/>
      <dgm:spPr/>
    </dgm:pt>
    <dgm:pt modelId="{3E4E0017-35CB-4755-B2AE-AEC105CC60E9}" type="pres">
      <dgm:prSet presAssocID="{FDD457BD-13FD-4D68-BD12-8714D3F6188B}" presName="hierChild5" presStyleCnt="0"/>
      <dgm:spPr/>
    </dgm:pt>
    <dgm:pt modelId="{9AB7145A-28DE-4FFC-816F-0FB956EEA946}" type="pres">
      <dgm:prSet presAssocID="{7E6EEAE3-6A44-4524-9716-4BD5DB7D6FEF}" presName="Name37" presStyleLbl="parChTrans1D2" presStyleIdx="1" presStyleCnt="4"/>
      <dgm:spPr/>
      <dgm:t>
        <a:bodyPr/>
        <a:lstStyle/>
        <a:p>
          <a:endParaRPr lang="ru-RU"/>
        </a:p>
      </dgm:t>
    </dgm:pt>
    <dgm:pt modelId="{212894B1-B116-44D1-986E-6C2B4B8BB7E9}" type="pres">
      <dgm:prSet presAssocID="{CC2CF514-A705-4DF2-A160-00DBF8DC38DF}" presName="hierRoot2" presStyleCnt="0">
        <dgm:presLayoutVars>
          <dgm:hierBranch val="init"/>
        </dgm:presLayoutVars>
      </dgm:prSet>
      <dgm:spPr/>
    </dgm:pt>
    <dgm:pt modelId="{2239F976-3749-42EA-A013-32B627A9D68C}" type="pres">
      <dgm:prSet presAssocID="{CC2CF514-A705-4DF2-A160-00DBF8DC38DF}" presName="rootComposite" presStyleCnt="0"/>
      <dgm:spPr/>
    </dgm:pt>
    <dgm:pt modelId="{2D314462-7B9E-46A6-851B-C77A12E2351E}" type="pres">
      <dgm:prSet presAssocID="{CC2CF514-A705-4DF2-A160-00DBF8DC38DF}" presName="rootText" presStyleLbl="node2" presStyleIdx="1" presStyleCnt="4" custScaleX="1747377" custScaleY="2000000" custLinFactX="-461228" custLinFactY="1373511" custLinFactNeighborX="-500000" custLinFactNeighborY="14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DDD34D-F620-4CD8-A44B-CE0DAE4989A4}" type="pres">
      <dgm:prSet presAssocID="{CC2CF514-A705-4DF2-A160-00DBF8DC38DF}" presName="rootConnector" presStyleLbl="node2" presStyleIdx="1" presStyleCnt="4"/>
      <dgm:spPr/>
      <dgm:t>
        <a:bodyPr/>
        <a:lstStyle/>
        <a:p>
          <a:endParaRPr lang="ru-RU"/>
        </a:p>
      </dgm:t>
    </dgm:pt>
    <dgm:pt modelId="{0D6E479C-7C3D-491B-8DF2-031710656868}" type="pres">
      <dgm:prSet presAssocID="{CC2CF514-A705-4DF2-A160-00DBF8DC38DF}" presName="hierChild4" presStyleCnt="0"/>
      <dgm:spPr/>
    </dgm:pt>
    <dgm:pt modelId="{FB9B0E5D-A1A5-44F6-8F31-29A398489536}" type="pres">
      <dgm:prSet presAssocID="{CC2CF514-A705-4DF2-A160-00DBF8DC38DF}" presName="hierChild5" presStyleCnt="0"/>
      <dgm:spPr/>
    </dgm:pt>
    <dgm:pt modelId="{CA019066-E25A-4D58-A43C-996928BFC215}" type="pres">
      <dgm:prSet presAssocID="{C8350C76-148C-4908-88BF-65894727590B}" presName="Name37" presStyleLbl="parChTrans1D2" presStyleIdx="2" presStyleCnt="4"/>
      <dgm:spPr/>
      <dgm:t>
        <a:bodyPr/>
        <a:lstStyle/>
        <a:p>
          <a:endParaRPr lang="ru-RU"/>
        </a:p>
      </dgm:t>
    </dgm:pt>
    <dgm:pt modelId="{DCBFEE0F-BAE3-424A-A783-341AD8C128A1}" type="pres">
      <dgm:prSet presAssocID="{289F6B6B-D4F6-49B0-846B-CD618AB696E1}" presName="hierRoot2" presStyleCnt="0">
        <dgm:presLayoutVars>
          <dgm:hierBranch val="init"/>
        </dgm:presLayoutVars>
      </dgm:prSet>
      <dgm:spPr/>
    </dgm:pt>
    <dgm:pt modelId="{B465F656-1796-4E48-A790-9769EA612D0C}" type="pres">
      <dgm:prSet presAssocID="{289F6B6B-D4F6-49B0-846B-CD618AB696E1}" presName="rootComposite" presStyleCnt="0"/>
      <dgm:spPr/>
    </dgm:pt>
    <dgm:pt modelId="{FAD54FFF-0920-4F6A-B871-03D77C7EDE5F}" type="pres">
      <dgm:prSet presAssocID="{289F6B6B-D4F6-49B0-846B-CD618AB696E1}" presName="rootText" presStyleLbl="node2" presStyleIdx="2" presStyleCnt="4" custScaleX="1694036" custScaleY="1739960" custLinFactX="698610" custLinFactY="-274522" custLinFactNeighborX="700000" custLinFactNeighborY="-3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5C550B-AE57-4E04-BB53-66EA7857544D}" type="pres">
      <dgm:prSet presAssocID="{289F6B6B-D4F6-49B0-846B-CD618AB696E1}" presName="rootConnector" presStyleLbl="node2" presStyleIdx="2" presStyleCnt="4"/>
      <dgm:spPr/>
      <dgm:t>
        <a:bodyPr/>
        <a:lstStyle/>
        <a:p>
          <a:endParaRPr lang="ru-RU"/>
        </a:p>
      </dgm:t>
    </dgm:pt>
    <dgm:pt modelId="{07910888-C024-4DFA-AEE2-8D672718C229}" type="pres">
      <dgm:prSet presAssocID="{289F6B6B-D4F6-49B0-846B-CD618AB696E1}" presName="hierChild4" presStyleCnt="0"/>
      <dgm:spPr/>
    </dgm:pt>
    <dgm:pt modelId="{C525F9A7-1B84-43B2-9A87-E460FC3BCF40}" type="pres">
      <dgm:prSet presAssocID="{289F6B6B-D4F6-49B0-846B-CD618AB696E1}" presName="hierChild5" presStyleCnt="0"/>
      <dgm:spPr/>
    </dgm:pt>
    <dgm:pt modelId="{1B8F0A1D-3556-4F83-89D7-34B1F02B8928}" type="pres">
      <dgm:prSet presAssocID="{F0286A74-2650-46EE-85AF-55D2A486685F}" presName="Name37" presStyleLbl="parChTrans1D2" presStyleIdx="3" presStyleCnt="4"/>
      <dgm:spPr/>
      <dgm:t>
        <a:bodyPr/>
        <a:lstStyle/>
        <a:p>
          <a:endParaRPr lang="ru-RU"/>
        </a:p>
      </dgm:t>
    </dgm:pt>
    <dgm:pt modelId="{D1F87CAF-8173-4079-A1D0-95BD802A6EBE}" type="pres">
      <dgm:prSet presAssocID="{94E19076-5F3B-43D4-A9F8-4E92E9C575D1}" presName="hierRoot2" presStyleCnt="0">
        <dgm:presLayoutVars>
          <dgm:hierBranch val="init"/>
        </dgm:presLayoutVars>
      </dgm:prSet>
      <dgm:spPr/>
    </dgm:pt>
    <dgm:pt modelId="{272AC2C6-1567-4D3E-8376-D3870BA0E7A0}" type="pres">
      <dgm:prSet presAssocID="{94E19076-5F3B-43D4-A9F8-4E92E9C575D1}" presName="rootComposite" presStyleCnt="0"/>
      <dgm:spPr/>
    </dgm:pt>
    <dgm:pt modelId="{B5C92830-5BB9-4054-9D98-6B834E296668}" type="pres">
      <dgm:prSet presAssocID="{94E19076-5F3B-43D4-A9F8-4E92E9C575D1}" presName="rootText" presStyleLbl="node2" presStyleIdx="3" presStyleCnt="4" custScaleX="2000000" custScaleY="1858533" custLinFactX="-300000" custLinFactY="1400000" custLinFactNeighborX="-343336" custLinFactNeighborY="14798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10ECDF-BA34-4DD6-B312-E2591F209EBE}" type="pres">
      <dgm:prSet presAssocID="{94E19076-5F3B-43D4-A9F8-4E92E9C575D1}" presName="rootConnector" presStyleLbl="node2" presStyleIdx="3" presStyleCnt="4"/>
      <dgm:spPr/>
      <dgm:t>
        <a:bodyPr/>
        <a:lstStyle/>
        <a:p>
          <a:endParaRPr lang="ru-RU"/>
        </a:p>
      </dgm:t>
    </dgm:pt>
    <dgm:pt modelId="{8631D9FD-CC04-4BCF-A5CF-454D1EC5AE61}" type="pres">
      <dgm:prSet presAssocID="{94E19076-5F3B-43D4-A9F8-4E92E9C575D1}" presName="hierChild4" presStyleCnt="0"/>
      <dgm:spPr/>
    </dgm:pt>
    <dgm:pt modelId="{1DAD75E1-BB29-49C2-A542-FDDB9E3E8CCF}" type="pres">
      <dgm:prSet presAssocID="{94E19076-5F3B-43D4-A9F8-4E92E9C575D1}" presName="hierChild5" presStyleCnt="0"/>
      <dgm:spPr/>
    </dgm:pt>
    <dgm:pt modelId="{572194D5-96DD-4E96-8D44-A76F387311BE}" type="pres">
      <dgm:prSet presAssocID="{70B23BA4-0063-4949-A22E-85369FCB714F}" presName="hierChild3" presStyleCnt="0"/>
      <dgm:spPr/>
    </dgm:pt>
  </dgm:ptLst>
  <dgm:cxnLst>
    <dgm:cxn modelId="{57638C48-B82F-48E3-89B6-EFC101EFFB6E}" type="presOf" srcId="{7E6EEAE3-6A44-4524-9716-4BD5DB7D6FEF}" destId="{9AB7145A-28DE-4FFC-816F-0FB956EEA946}" srcOrd="0" destOrd="0" presId="urn:microsoft.com/office/officeart/2005/8/layout/orgChart1"/>
    <dgm:cxn modelId="{0EA887C6-20C2-4BEA-A239-F20D7938C162}" type="presOf" srcId="{C8350C76-148C-4908-88BF-65894727590B}" destId="{CA019066-E25A-4D58-A43C-996928BFC215}" srcOrd="0" destOrd="0" presId="urn:microsoft.com/office/officeart/2005/8/layout/orgChart1"/>
    <dgm:cxn modelId="{5692D385-6196-42CB-87ED-41FEFE1F48DB}" srcId="{70B23BA4-0063-4949-A22E-85369FCB714F}" destId="{FDD457BD-13FD-4D68-BD12-8714D3F6188B}" srcOrd="0" destOrd="0" parTransId="{3AE34BDC-43DA-452D-961D-BB09D66F07CE}" sibTransId="{B18332EF-1F0B-4184-9273-3E8E5F7196C5}"/>
    <dgm:cxn modelId="{56D48C07-34B0-49A8-ABC2-C8F9F13971D9}" type="presOf" srcId="{CC2CF514-A705-4DF2-A160-00DBF8DC38DF}" destId="{3CDDD34D-F620-4CD8-A44B-CE0DAE4989A4}" srcOrd="1" destOrd="0" presId="urn:microsoft.com/office/officeart/2005/8/layout/orgChart1"/>
    <dgm:cxn modelId="{7AE3964D-C1DD-44C3-A3EC-60C8215AB623}" type="presOf" srcId="{289F6B6B-D4F6-49B0-846B-CD618AB696E1}" destId="{FAD54FFF-0920-4F6A-B871-03D77C7EDE5F}" srcOrd="0" destOrd="0" presId="urn:microsoft.com/office/officeart/2005/8/layout/orgChart1"/>
    <dgm:cxn modelId="{6B43AA9C-C7BD-4461-9A93-63D28D5176B5}" type="presOf" srcId="{FDD457BD-13FD-4D68-BD12-8714D3F6188B}" destId="{B9DD710D-66B8-4650-8752-1D5DB6C65CA2}" srcOrd="0" destOrd="0" presId="urn:microsoft.com/office/officeart/2005/8/layout/orgChart1"/>
    <dgm:cxn modelId="{8CB11A83-4B95-463B-AD83-7CF43ECF3BEC}" type="presOf" srcId="{CC2CF514-A705-4DF2-A160-00DBF8DC38DF}" destId="{2D314462-7B9E-46A6-851B-C77A12E2351E}" srcOrd="0" destOrd="0" presId="urn:microsoft.com/office/officeart/2005/8/layout/orgChart1"/>
    <dgm:cxn modelId="{9C2D61AA-7006-45F9-9792-85E5804C9689}" type="presOf" srcId="{70B23BA4-0063-4949-A22E-85369FCB714F}" destId="{1BCE7BB0-CD83-49BB-96BD-D72BA0FDE732}" srcOrd="0" destOrd="0" presId="urn:microsoft.com/office/officeart/2005/8/layout/orgChart1"/>
    <dgm:cxn modelId="{DB80A4CD-958E-4FDF-B9FB-EF6334CD8C85}" type="presOf" srcId="{94E19076-5F3B-43D4-A9F8-4E92E9C575D1}" destId="{B5C92830-5BB9-4054-9D98-6B834E296668}" srcOrd="0" destOrd="0" presId="urn:microsoft.com/office/officeart/2005/8/layout/orgChart1"/>
    <dgm:cxn modelId="{EBD369DE-E97B-46D1-8B4B-BF98C7EE57CB}" type="presOf" srcId="{289F6B6B-D4F6-49B0-846B-CD618AB696E1}" destId="{165C550B-AE57-4E04-BB53-66EA7857544D}" srcOrd="1" destOrd="0" presId="urn:microsoft.com/office/officeart/2005/8/layout/orgChart1"/>
    <dgm:cxn modelId="{F8280F5B-0601-4034-965B-1E55FFED6A52}" type="presOf" srcId="{3AE34BDC-43DA-452D-961D-BB09D66F07CE}" destId="{D2CF1FDA-85B3-4A44-9D3A-72E4FEC15755}" srcOrd="0" destOrd="0" presId="urn:microsoft.com/office/officeart/2005/8/layout/orgChart1"/>
    <dgm:cxn modelId="{8995AE4C-EDC0-42EF-8EFD-A58EA38089CA}" type="presOf" srcId="{F0286A74-2650-46EE-85AF-55D2A486685F}" destId="{1B8F0A1D-3556-4F83-89D7-34B1F02B8928}" srcOrd="0" destOrd="0" presId="urn:microsoft.com/office/officeart/2005/8/layout/orgChart1"/>
    <dgm:cxn modelId="{363C3B5B-B0A9-4BB7-93FA-59F6D5AAFA74}" type="presOf" srcId="{94E19076-5F3B-43D4-A9F8-4E92E9C575D1}" destId="{9410ECDF-BA34-4DD6-B312-E2591F209EBE}" srcOrd="1" destOrd="0" presId="urn:microsoft.com/office/officeart/2005/8/layout/orgChart1"/>
    <dgm:cxn modelId="{870D3462-9AC4-427B-984F-7BE1B4089E36}" srcId="{98D6D25C-4CCE-4A1D-8C91-F68BE23AF94D}" destId="{70B23BA4-0063-4949-A22E-85369FCB714F}" srcOrd="0" destOrd="0" parTransId="{8CDA7DBA-DDE2-4B59-B224-63B5CBEEF9BE}" sibTransId="{6E8A4FC4-4104-4944-BDF4-D29C01F52C55}"/>
    <dgm:cxn modelId="{E7E5A2A1-758A-4F4E-9B3F-E903367964C4}" srcId="{70B23BA4-0063-4949-A22E-85369FCB714F}" destId="{CC2CF514-A705-4DF2-A160-00DBF8DC38DF}" srcOrd="1" destOrd="0" parTransId="{7E6EEAE3-6A44-4524-9716-4BD5DB7D6FEF}" sibTransId="{84793C1D-E315-4956-A1FA-BD7973D1EB48}"/>
    <dgm:cxn modelId="{2C7C3C14-3139-4DD5-8773-93307C883100}" type="presOf" srcId="{70B23BA4-0063-4949-A22E-85369FCB714F}" destId="{FF6D555A-F0EE-4698-B073-24DFA53A7B48}" srcOrd="1" destOrd="0" presId="urn:microsoft.com/office/officeart/2005/8/layout/orgChart1"/>
    <dgm:cxn modelId="{B05D85FE-33FC-4C73-8F32-BADE4B0C778B}" srcId="{70B23BA4-0063-4949-A22E-85369FCB714F}" destId="{94E19076-5F3B-43D4-A9F8-4E92E9C575D1}" srcOrd="3" destOrd="0" parTransId="{F0286A74-2650-46EE-85AF-55D2A486685F}" sibTransId="{EEC6BB25-7477-455D-B725-E7457466D55C}"/>
    <dgm:cxn modelId="{9FBCBC56-9AEE-4696-83C0-8E4335CD8802}" type="presOf" srcId="{FDD457BD-13FD-4D68-BD12-8714D3F6188B}" destId="{5520B21C-F0AA-40FC-9D1B-403EF853A333}" srcOrd="1" destOrd="0" presId="urn:microsoft.com/office/officeart/2005/8/layout/orgChart1"/>
    <dgm:cxn modelId="{F5B6D9BC-B686-4243-9E72-CE5C03F834B5}" type="presOf" srcId="{98D6D25C-4CCE-4A1D-8C91-F68BE23AF94D}" destId="{002C9C6D-A67B-4E7D-982B-F9FB3439CDCF}" srcOrd="0" destOrd="0" presId="urn:microsoft.com/office/officeart/2005/8/layout/orgChart1"/>
    <dgm:cxn modelId="{A35C2215-FA27-4BBF-9AC9-FC8DE5983FEC}" srcId="{70B23BA4-0063-4949-A22E-85369FCB714F}" destId="{289F6B6B-D4F6-49B0-846B-CD618AB696E1}" srcOrd="2" destOrd="0" parTransId="{C8350C76-148C-4908-88BF-65894727590B}" sibTransId="{58669ABE-1D92-4FC1-A962-44A4643AD638}"/>
    <dgm:cxn modelId="{4E2B6108-5D22-4B91-A667-902F4640B10C}" type="presParOf" srcId="{002C9C6D-A67B-4E7D-982B-F9FB3439CDCF}" destId="{8D57E802-4964-469E-902D-9C408DE18A8B}" srcOrd="0" destOrd="0" presId="urn:microsoft.com/office/officeart/2005/8/layout/orgChart1"/>
    <dgm:cxn modelId="{C7DB49E3-931C-4062-B4FC-9072795AF7B9}" type="presParOf" srcId="{8D57E802-4964-469E-902D-9C408DE18A8B}" destId="{E792B314-FBA9-46A3-9532-51835584A02C}" srcOrd="0" destOrd="0" presId="urn:microsoft.com/office/officeart/2005/8/layout/orgChart1"/>
    <dgm:cxn modelId="{F0CA5D1D-54E7-4F21-BFB0-DE01550789FC}" type="presParOf" srcId="{E792B314-FBA9-46A3-9532-51835584A02C}" destId="{1BCE7BB0-CD83-49BB-96BD-D72BA0FDE732}" srcOrd="0" destOrd="0" presId="urn:microsoft.com/office/officeart/2005/8/layout/orgChart1"/>
    <dgm:cxn modelId="{74C4C855-90FC-4487-B4E7-7AAE32779180}" type="presParOf" srcId="{E792B314-FBA9-46A3-9532-51835584A02C}" destId="{FF6D555A-F0EE-4698-B073-24DFA53A7B48}" srcOrd="1" destOrd="0" presId="urn:microsoft.com/office/officeart/2005/8/layout/orgChart1"/>
    <dgm:cxn modelId="{4E27BB3D-F6B8-47C3-AEE6-47C9E651F14C}" type="presParOf" srcId="{8D57E802-4964-469E-902D-9C408DE18A8B}" destId="{C00D4F7D-F609-4739-974F-D8BA2996351D}" srcOrd="1" destOrd="0" presId="urn:microsoft.com/office/officeart/2005/8/layout/orgChart1"/>
    <dgm:cxn modelId="{535E25F1-99BE-4A7E-B9B9-9D394F7424C7}" type="presParOf" srcId="{C00D4F7D-F609-4739-974F-D8BA2996351D}" destId="{D2CF1FDA-85B3-4A44-9D3A-72E4FEC15755}" srcOrd="0" destOrd="0" presId="urn:microsoft.com/office/officeart/2005/8/layout/orgChart1"/>
    <dgm:cxn modelId="{2D09AE89-406B-41B2-821D-A3B94FF68B9F}" type="presParOf" srcId="{C00D4F7D-F609-4739-974F-D8BA2996351D}" destId="{76A626C9-0B17-4B21-A727-944112118840}" srcOrd="1" destOrd="0" presId="urn:microsoft.com/office/officeart/2005/8/layout/orgChart1"/>
    <dgm:cxn modelId="{BDE078B2-EECB-4444-A250-13911F084D59}" type="presParOf" srcId="{76A626C9-0B17-4B21-A727-944112118840}" destId="{EAB2C7F2-E777-4EE7-A8D7-091D0BA4381D}" srcOrd="0" destOrd="0" presId="urn:microsoft.com/office/officeart/2005/8/layout/orgChart1"/>
    <dgm:cxn modelId="{B23C1390-0586-41F0-83A2-BFE8C703A268}" type="presParOf" srcId="{EAB2C7F2-E777-4EE7-A8D7-091D0BA4381D}" destId="{B9DD710D-66B8-4650-8752-1D5DB6C65CA2}" srcOrd="0" destOrd="0" presId="urn:microsoft.com/office/officeart/2005/8/layout/orgChart1"/>
    <dgm:cxn modelId="{91A8D3B3-0F07-492F-AD2D-C8C32FE4497C}" type="presParOf" srcId="{EAB2C7F2-E777-4EE7-A8D7-091D0BA4381D}" destId="{5520B21C-F0AA-40FC-9D1B-403EF853A333}" srcOrd="1" destOrd="0" presId="urn:microsoft.com/office/officeart/2005/8/layout/orgChart1"/>
    <dgm:cxn modelId="{2D4E674C-CF72-4646-ADD8-838C25F1F781}" type="presParOf" srcId="{76A626C9-0B17-4B21-A727-944112118840}" destId="{436E934B-8B4B-4543-BFEE-56FBD26F8CDB}" srcOrd="1" destOrd="0" presId="urn:microsoft.com/office/officeart/2005/8/layout/orgChart1"/>
    <dgm:cxn modelId="{AAA172A4-B6E2-45F1-81A9-9FDA6B6196EF}" type="presParOf" srcId="{76A626C9-0B17-4B21-A727-944112118840}" destId="{3E4E0017-35CB-4755-B2AE-AEC105CC60E9}" srcOrd="2" destOrd="0" presId="urn:microsoft.com/office/officeart/2005/8/layout/orgChart1"/>
    <dgm:cxn modelId="{BD2782B1-8EB2-4EB9-B303-893BAA1C78EF}" type="presParOf" srcId="{C00D4F7D-F609-4739-974F-D8BA2996351D}" destId="{9AB7145A-28DE-4FFC-816F-0FB956EEA946}" srcOrd="2" destOrd="0" presId="urn:microsoft.com/office/officeart/2005/8/layout/orgChart1"/>
    <dgm:cxn modelId="{2FC9C3CE-A23B-4926-944D-6B455B439D8D}" type="presParOf" srcId="{C00D4F7D-F609-4739-974F-D8BA2996351D}" destId="{212894B1-B116-44D1-986E-6C2B4B8BB7E9}" srcOrd="3" destOrd="0" presId="urn:microsoft.com/office/officeart/2005/8/layout/orgChart1"/>
    <dgm:cxn modelId="{AC67561B-F195-4A6A-8DA1-EA6883A1DC6E}" type="presParOf" srcId="{212894B1-B116-44D1-986E-6C2B4B8BB7E9}" destId="{2239F976-3749-42EA-A013-32B627A9D68C}" srcOrd="0" destOrd="0" presId="urn:microsoft.com/office/officeart/2005/8/layout/orgChart1"/>
    <dgm:cxn modelId="{247C28B0-C1E7-4E7C-B78D-DBE45F582ED2}" type="presParOf" srcId="{2239F976-3749-42EA-A013-32B627A9D68C}" destId="{2D314462-7B9E-46A6-851B-C77A12E2351E}" srcOrd="0" destOrd="0" presId="urn:microsoft.com/office/officeart/2005/8/layout/orgChart1"/>
    <dgm:cxn modelId="{F874082D-D47F-4890-BB6B-8A57D5E22076}" type="presParOf" srcId="{2239F976-3749-42EA-A013-32B627A9D68C}" destId="{3CDDD34D-F620-4CD8-A44B-CE0DAE4989A4}" srcOrd="1" destOrd="0" presId="urn:microsoft.com/office/officeart/2005/8/layout/orgChart1"/>
    <dgm:cxn modelId="{99B0C68C-757B-4379-979E-C06C8BED434D}" type="presParOf" srcId="{212894B1-B116-44D1-986E-6C2B4B8BB7E9}" destId="{0D6E479C-7C3D-491B-8DF2-031710656868}" srcOrd="1" destOrd="0" presId="urn:microsoft.com/office/officeart/2005/8/layout/orgChart1"/>
    <dgm:cxn modelId="{517F96B1-69AF-4483-A73D-B145F4F76F16}" type="presParOf" srcId="{212894B1-B116-44D1-986E-6C2B4B8BB7E9}" destId="{FB9B0E5D-A1A5-44F6-8F31-29A398489536}" srcOrd="2" destOrd="0" presId="urn:microsoft.com/office/officeart/2005/8/layout/orgChart1"/>
    <dgm:cxn modelId="{F63AEACA-E6F1-4E2D-BCBC-0DA4CDB03443}" type="presParOf" srcId="{C00D4F7D-F609-4739-974F-D8BA2996351D}" destId="{CA019066-E25A-4D58-A43C-996928BFC215}" srcOrd="4" destOrd="0" presId="urn:microsoft.com/office/officeart/2005/8/layout/orgChart1"/>
    <dgm:cxn modelId="{04479445-B490-4E75-B0C2-1FCF4FC96899}" type="presParOf" srcId="{C00D4F7D-F609-4739-974F-D8BA2996351D}" destId="{DCBFEE0F-BAE3-424A-A783-341AD8C128A1}" srcOrd="5" destOrd="0" presId="urn:microsoft.com/office/officeart/2005/8/layout/orgChart1"/>
    <dgm:cxn modelId="{A15CFFE2-178E-4BB9-860F-24BD4DFCD61F}" type="presParOf" srcId="{DCBFEE0F-BAE3-424A-A783-341AD8C128A1}" destId="{B465F656-1796-4E48-A790-9769EA612D0C}" srcOrd="0" destOrd="0" presId="urn:microsoft.com/office/officeart/2005/8/layout/orgChart1"/>
    <dgm:cxn modelId="{B28D1328-9808-4EB5-AC6D-AD34AB6CFDBF}" type="presParOf" srcId="{B465F656-1796-4E48-A790-9769EA612D0C}" destId="{FAD54FFF-0920-4F6A-B871-03D77C7EDE5F}" srcOrd="0" destOrd="0" presId="urn:microsoft.com/office/officeart/2005/8/layout/orgChart1"/>
    <dgm:cxn modelId="{24DFC7CD-58CF-47F4-B367-2F0533453618}" type="presParOf" srcId="{B465F656-1796-4E48-A790-9769EA612D0C}" destId="{165C550B-AE57-4E04-BB53-66EA7857544D}" srcOrd="1" destOrd="0" presId="urn:microsoft.com/office/officeart/2005/8/layout/orgChart1"/>
    <dgm:cxn modelId="{E8F7E20A-A8BA-4E4E-9670-7A225DC551EF}" type="presParOf" srcId="{DCBFEE0F-BAE3-424A-A783-341AD8C128A1}" destId="{07910888-C024-4DFA-AEE2-8D672718C229}" srcOrd="1" destOrd="0" presId="urn:microsoft.com/office/officeart/2005/8/layout/orgChart1"/>
    <dgm:cxn modelId="{6B52D9A0-3BFB-4BF4-B8B8-692605F904B3}" type="presParOf" srcId="{DCBFEE0F-BAE3-424A-A783-341AD8C128A1}" destId="{C525F9A7-1B84-43B2-9A87-E460FC3BCF40}" srcOrd="2" destOrd="0" presId="urn:microsoft.com/office/officeart/2005/8/layout/orgChart1"/>
    <dgm:cxn modelId="{5BCADB40-E845-4D71-AE87-76C513330435}" type="presParOf" srcId="{C00D4F7D-F609-4739-974F-D8BA2996351D}" destId="{1B8F0A1D-3556-4F83-89D7-34B1F02B8928}" srcOrd="6" destOrd="0" presId="urn:microsoft.com/office/officeart/2005/8/layout/orgChart1"/>
    <dgm:cxn modelId="{8B733F70-5F28-4175-9861-3F594CA7FAA2}" type="presParOf" srcId="{C00D4F7D-F609-4739-974F-D8BA2996351D}" destId="{D1F87CAF-8173-4079-A1D0-95BD802A6EBE}" srcOrd="7" destOrd="0" presId="urn:microsoft.com/office/officeart/2005/8/layout/orgChart1"/>
    <dgm:cxn modelId="{0A1626E5-5753-48F4-B16E-6848671A362B}" type="presParOf" srcId="{D1F87CAF-8173-4079-A1D0-95BD802A6EBE}" destId="{272AC2C6-1567-4D3E-8376-D3870BA0E7A0}" srcOrd="0" destOrd="0" presId="urn:microsoft.com/office/officeart/2005/8/layout/orgChart1"/>
    <dgm:cxn modelId="{E131FDFA-B741-40DC-936C-AA343432794C}" type="presParOf" srcId="{272AC2C6-1567-4D3E-8376-D3870BA0E7A0}" destId="{B5C92830-5BB9-4054-9D98-6B834E296668}" srcOrd="0" destOrd="0" presId="urn:microsoft.com/office/officeart/2005/8/layout/orgChart1"/>
    <dgm:cxn modelId="{6975FE41-C614-48BB-A889-A51DFB474082}" type="presParOf" srcId="{272AC2C6-1567-4D3E-8376-D3870BA0E7A0}" destId="{9410ECDF-BA34-4DD6-B312-E2591F209EBE}" srcOrd="1" destOrd="0" presId="urn:microsoft.com/office/officeart/2005/8/layout/orgChart1"/>
    <dgm:cxn modelId="{3315A3A2-654D-445C-B663-74DCA21BFBBF}" type="presParOf" srcId="{D1F87CAF-8173-4079-A1D0-95BD802A6EBE}" destId="{8631D9FD-CC04-4BCF-A5CF-454D1EC5AE61}" srcOrd="1" destOrd="0" presId="urn:microsoft.com/office/officeart/2005/8/layout/orgChart1"/>
    <dgm:cxn modelId="{3377BC99-C272-464F-A5E4-56F4E09B0B71}" type="presParOf" srcId="{D1F87CAF-8173-4079-A1D0-95BD802A6EBE}" destId="{1DAD75E1-BB29-49C2-A542-FDDB9E3E8CCF}" srcOrd="2" destOrd="0" presId="urn:microsoft.com/office/officeart/2005/8/layout/orgChart1"/>
    <dgm:cxn modelId="{160C3070-365B-4FCB-A819-DAF09AF25B1E}" type="presParOf" srcId="{8D57E802-4964-469E-902D-9C408DE18A8B}" destId="{572194D5-96DD-4E96-8D44-A76F387311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AD8681-1E43-49A9-A818-489F729A496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B0FB6E-7248-43C9-B13A-51E1B49F9E33}">
      <dgm:prSet phldrT="[Текст]"/>
      <dgm:spPr/>
      <dgm:t>
        <a:bodyPr/>
        <a:lstStyle/>
        <a:p>
          <a:r>
            <a:rPr lang="ru-RU" dirty="0" smtClean="0"/>
            <a:t>Формы работы</a:t>
          </a:r>
          <a:endParaRPr lang="ru-RU" dirty="0"/>
        </a:p>
      </dgm:t>
    </dgm:pt>
    <dgm:pt modelId="{80FA1B21-66A2-47DD-B841-F280E61C81D5}" type="parTrans" cxnId="{086B04A4-D548-4CCF-8E0E-38747098BCEA}">
      <dgm:prSet/>
      <dgm:spPr/>
      <dgm:t>
        <a:bodyPr/>
        <a:lstStyle/>
        <a:p>
          <a:endParaRPr lang="ru-RU"/>
        </a:p>
      </dgm:t>
    </dgm:pt>
    <dgm:pt modelId="{EAEC6BD4-000F-4294-B46C-DC34F1BA6EAA}" type="sibTrans" cxnId="{086B04A4-D548-4CCF-8E0E-38747098BCEA}">
      <dgm:prSet/>
      <dgm:spPr/>
      <dgm:t>
        <a:bodyPr/>
        <a:lstStyle/>
        <a:p>
          <a:endParaRPr lang="ru-RU"/>
        </a:p>
      </dgm:t>
    </dgm:pt>
    <dgm:pt modelId="{76DA3F80-0153-4F58-9711-7B4BDD44004F}">
      <dgm:prSet/>
      <dgm:spPr/>
      <dgm:t>
        <a:bodyPr/>
        <a:lstStyle/>
        <a:p>
          <a:r>
            <a:rPr lang="ru-RU" dirty="0" smtClean="0"/>
            <a:t>мастерская по изготовлению продуктов детского творчества</a:t>
          </a:r>
          <a:endParaRPr lang="ru-RU" dirty="0"/>
        </a:p>
      </dgm:t>
    </dgm:pt>
    <dgm:pt modelId="{5A2CF177-58B9-4A0F-83C1-3CD041AB5D5A}" type="parTrans" cxnId="{B4CBFC1B-A55A-4667-9868-4F76DCC0D990}">
      <dgm:prSet/>
      <dgm:spPr/>
      <dgm:t>
        <a:bodyPr/>
        <a:lstStyle/>
        <a:p>
          <a:endParaRPr lang="ru-RU"/>
        </a:p>
      </dgm:t>
    </dgm:pt>
    <dgm:pt modelId="{7375EA07-88B2-4017-98A6-90D5CA04FF99}" type="sibTrans" cxnId="{B4CBFC1B-A55A-4667-9868-4F76DCC0D990}">
      <dgm:prSet/>
      <dgm:spPr/>
      <dgm:t>
        <a:bodyPr/>
        <a:lstStyle/>
        <a:p>
          <a:endParaRPr lang="ru-RU"/>
        </a:p>
      </dgm:t>
    </dgm:pt>
    <dgm:pt modelId="{8536FF21-22C9-4ACA-B339-F751E1EFB208}">
      <dgm:prSet/>
      <dgm:spPr/>
      <dgm:t>
        <a:bodyPr/>
        <a:lstStyle/>
        <a:p>
          <a:r>
            <a:rPr lang="ru-RU" smtClean="0"/>
            <a:t>слушание</a:t>
          </a:r>
          <a:endParaRPr lang="ru-RU"/>
        </a:p>
      </dgm:t>
    </dgm:pt>
    <dgm:pt modelId="{F6959004-6E62-44CF-8E60-55722E9E5E57}" type="parTrans" cxnId="{805602E2-65C9-4CAB-B61B-9B1734B50748}">
      <dgm:prSet/>
      <dgm:spPr/>
      <dgm:t>
        <a:bodyPr/>
        <a:lstStyle/>
        <a:p>
          <a:endParaRPr lang="ru-RU"/>
        </a:p>
      </dgm:t>
    </dgm:pt>
    <dgm:pt modelId="{734EE56F-68FB-47DF-823D-FB3A307DAFF8}" type="sibTrans" cxnId="{805602E2-65C9-4CAB-B61B-9B1734B50748}">
      <dgm:prSet/>
      <dgm:spPr/>
      <dgm:t>
        <a:bodyPr/>
        <a:lstStyle/>
        <a:p>
          <a:endParaRPr lang="ru-RU"/>
        </a:p>
      </dgm:t>
    </dgm:pt>
    <dgm:pt modelId="{3F402952-2C41-4E23-9886-762C4CB7C568}">
      <dgm:prSet/>
      <dgm:spPr/>
      <dgm:t>
        <a:bodyPr/>
        <a:lstStyle/>
        <a:p>
          <a:r>
            <a:rPr lang="ru-RU" dirty="0" smtClean="0"/>
            <a:t>экспериментирование</a:t>
          </a:r>
          <a:endParaRPr lang="ru-RU" dirty="0"/>
        </a:p>
      </dgm:t>
    </dgm:pt>
    <dgm:pt modelId="{33C2AEB2-8718-44F3-8F6C-7F1BEB626456}" type="parTrans" cxnId="{F3295E6A-7376-4C4C-BA7B-370A72568C1A}">
      <dgm:prSet/>
      <dgm:spPr/>
      <dgm:t>
        <a:bodyPr/>
        <a:lstStyle/>
        <a:p>
          <a:endParaRPr lang="ru-RU"/>
        </a:p>
      </dgm:t>
    </dgm:pt>
    <dgm:pt modelId="{AC7BE196-C69F-44A5-BB87-58ED14903322}" type="sibTrans" cxnId="{F3295E6A-7376-4C4C-BA7B-370A72568C1A}">
      <dgm:prSet/>
      <dgm:spPr/>
      <dgm:t>
        <a:bodyPr/>
        <a:lstStyle/>
        <a:p>
          <a:endParaRPr lang="ru-RU"/>
        </a:p>
      </dgm:t>
    </dgm:pt>
    <dgm:pt modelId="{713FCFBA-4044-47B5-AB64-DD6F00E254F0}">
      <dgm:prSet/>
      <dgm:spPr/>
      <dgm:t>
        <a:bodyPr/>
        <a:lstStyle/>
        <a:p>
          <a:r>
            <a:rPr lang="ru-RU" smtClean="0"/>
            <a:t>подвижные игры</a:t>
          </a:r>
          <a:endParaRPr lang="ru-RU"/>
        </a:p>
      </dgm:t>
    </dgm:pt>
    <dgm:pt modelId="{14FDAECE-D493-4502-8E13-5DC4CE9B115B}" type="parTrans" cxnId="{D840D98A-8A3D-4D4D-BCC8-DD4A5D2EFB44}">
      <dgm:prSet/>
      <dgm:spPr/>
      <dgm:t>
        <a:bodyPr/>
        <a:lstStyle/>
        <a:p>
          <a:endParaRPr lang="ru-RU"/>
        </a:p>
      </dgm:t>
    </dgm:pt>
    <dgm:pt modelId="{B33EF438-C28E-48F8-98C9-9CF8F41D7007}" type="sibTrans" cxnId="{D840D98A-8A3D-4D4D-BCC8-DD4A5D2EFB44}">
      <dgm:prSet/>
      <dgm:spPr/>
      <dgm:t>
        <a:bodyPr/>
        <a:lstStyle/>
        <a:p>
          <a:endParaRPr lang="ru-RU"/>
        </a:p>
      </dgm:t>
    </dgm:pt>
    <dgm:pt modelId="{0CF174D3-6F2D-4913-ABD4-C690856AFD54}">
      <dgm:prSet/>
      <dgm:spPr/>
      <dgm:t>
        <a:bodyPr/>
        <a:lstStyle/>
        <a:p>
          <a:r>
            <a:rPr lang="ru-RU" smtClean="0"/>
            <a:t>дидактические игры</a:t>
          </a:r>
          <a:endParaRPr lang="ru-RU"/>
        </a:p>
      </dgm:t>
    </dgm:pt>
    <dgm:pt modelId="{75216A0E-5CA0-435A-9A0D-5113D4AC8567}" type="parTrans" cxnId="{1BBD0C9E-2B53-40C3-9C7C-637A2EC85745}">
      <dgm:prSet/>
      <dgm:spPr/>
      <dgm:t>
        <a:bodyPr/>
        <a:lstStyle/>
        <a:p>
          <a:endParaRPr lang="ru-RU"/>
        </a:p>
      </dgm:t>
    </dgm:pt>
    <dgm:pt modelId="{33667D03-AC57-4B92-BEDC-09E93C0D3969}" type="sibTrans" cxnId="{1BBD0C9E-2B53-40C3-9C7C-637A2EC85745}">
      <dgm:prSet/>
      <dgm:spPr/>
      <dgm:t>
        <a:bodyPr/>
        <a:lstStyle/>
        <a:p>
          <a:endParaRPr lang="ru-RU"/>
        </a:p>
      </dgm:t>
    </dgm:pt>
    <dgm:pt modelId="{C76E4697-5B44-4655-B576-AFC5E7F8B6D6}">
      <dgm:prSet/>
      <dgm:spPr/>
      <dgm:t>
        <a:bodyPr/>
        <a:lstStyle/>
        <a:p>
          <a:r>
            <a:rPr lang="ru-RU" smtClean="0"/>
            <a:t>чтение, обсуждение, разучивание</a:t>
          </a:r>
          <a:endParaRPr lang="ru-RU"/>
        </a:p>
      </dgm:t>
    </dgm:pt>
    <dgm:pt modelId="{7AFE5F44-9A61-443C-8366-E029C1942085}" type="parTrans" cxnId="{BB8AFC95-DB22-4A0C-AE40-824C310560C5}">
      <dgm:prSet/>
      <dgm:spPr/>
      <dgm:t>
        <a:bodyPr/>
        <a:lstStyle/>
        <a:p>
          <a:endParaRPr lang="ru-RU"/>
        </a:p>
      </dgm:t>
    </dgm:pt>
    <dgm:pt modelId="{D54E46A2-D2E0-435F-B4D7-EDB3BFDC5FB1}" type="sibTrans" cxnId="{BB8AFC95-DB22-4A0C-AE40-824C310560C5}">
      <dgm:prSet/>
      <dgm:spPr/>
      <dgm:t>
        <a:bodyPr/>
        <a:lstStyle/>
        <a:p>
          <a:endParaRPr lang="ru-RU"/>
        </a:p>
      </dgm:t>
    </dgm:pt>
    <dgm:pt modelId="{599D48E7-073E-4BC0-83E6-52930A898A1A}">
      <dgm:prSet/>
      <dgm:spPr/>
      <dgm:t>
        <a:bodyPr/>
        <a:lstStyle/>
        <a:p>
          <a:r>
            <a:rPr lang="ru-RU" smtClean="0"/>
            <a:t>наблюдение, экскурсия</a:t>
          </a:r>
          <a:endParaRPr lang="ru-RU"/>
        </a:p>
      </dgm:t>
    </dgm:pt>
    <dgm:pt modelId="{E188651E-63CA-478E-9FBD-000E786EDE36}" type="parTrans" cxnId="{DD6A5F60-CDBA-4AF1-91EC-E21E77A67FE6}">
      <dgm:prSet/>
      <dgm:spPr/>
      <dgm:t>
        <a:bodyPr/>
        <a:lstStyle/>
        <a:p>
          <a:endParaRPr lang="ru-RU"/>
        </a:p>
      </dgm:t>
    </dgm:pt>
    <dgm:pt modelId="{7A8F0415-336D-48A5-B0D0-9A6BDD601935}" type="sibTrans" cxnId="{DD6A5F60-CDBA-4AF1-91EC-E21E77A67FE6}">
      <dgm:prSet/>
      <dgm:spPr/>
      <dgm:t>
        <a:bodyPr/>
        <a:lstStyle/>
        <a:p>
          <a:endParaRPr lang="ru-RU"/>
        </a:p>
      </dgm:t>
    </dgm:pt>
    <dgm:pt modelId="{8E57F2B6-4134-4D08-B256-9F09BB361EBE}">
      <dgm:prSet/>
      <dgm:spPr/>
      <dgm:t>
        <a:bodyPr/>
        <a:lstStyle/>
        <a:p>
          <a:r>
            <a:rPr lang="ru-RU" smtClean="0"/>
            <a:t>игры с правилами, сюжетно-ролевые игры</a:t>
          </a:r>
          <a:endParaRPr lang="ru-RU"/>
        </a:p>
      </dgm:t>
    </dgm:pt>
    <dgm:pt modelId="{7F5FF1D1-CC02-442A-8782-C13CE680B10A}" type="parTrans" cxnId="{B2E3BF1B-5676-4852-BC3A-516FCED93233}">
      <dgm:prSet/>
      <dgm:spPr/>
      <dgm:t>
        <a:bodyPr/>
        <a:lstStyle/>
        <a:p>
          <a:endParaRPr lang="ru-RU"/>
        </a:p>
      </dgm:t>
    </dgm:pt>
    <dgm:pt modelId="{9F4B5AFE-42F6-400E-B417-EC8D77C095C0}" type="sibTrans" cxnId="{B2E3BF1B-5676-4852-BC3A-516FCED93233}">
      <dgm:prSet/>
      <dgm:spPr/>
      <dgm:t>
        <a:bodyPr/>
        <a:lstStyle/>
        <a:p>
          <a:endParaRPr lang="ru-RU"/>
        </a:p>
      </dgm:t>
    </dgm:pt>
    <dgm:pt modelId="{47EF6CE5-8D2D-47DC-A0CE-B3614646FEFF}">
      <dgm:prSet/>
      <dgm:spPr/>
      <dgm:t>
        <a:bodyPr/>
        <a:lstStyle/>
        <a:p>
          <a:r>
            <a:rPr lang="ru-RU" smtClean="0"/>
            <a:t>беседы</a:t>
          </a:r>
          <a:endParaRPr lang="ru-RU"/>
        </a:p>
      </dgm:t>
    </dgm:pt>
    <dgm:pt modelId="{52FA8AC1-AA32-418B-876D-91F647614405}" type="parTrans" cxnId="{00E5375A-EFDC-45DC-9CB8-9804C5B7A7AF}">
      <dgm:prSet/>
      <dgm:spPr/>
      <dgm:t>
        <a:bodyPr/>
        <a:lstStyle/>
        <a:p>
          <a:endParaRPr lang="ru-RU"/>
        </a:p>
      </dgm:t>
    </dgm:pt>
    <dgm:pt modelId="{1BE48B86-4809-49C8-B9DA-71342F61047B}" type="sibTrans" cxnId="{00E5375A-EFDC-45DC-9CB8-9804C5B7A7AF}">
      <dgm:prSet/>
      <dgm:spPr/>
      <dgm:t>
        <a:bodyPr/>
        <a:lstStyle/>
        <a:p>
          <a:endParaRPr lang="ru-RU"/>
        </a:p>
      </dgm:t>
    </dgm:pt>
    <dgm:pt modelId="{356921E6-0BA2-4323-86AD-B76925A416CD}" type="pres">
      <dgm:prSet presAssocID="{D5AD8681-1E43-49A9-A818-489F729A496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C457E5-0DE9-4E82-949C-92B44151AACF}" type="pres">
      <dgm:prSet presAssocID="{37B0FB6E-7248-43C9-B13A-51E1B49F9E33}" presName="root1" presStyleCnt="0"/>
      <dgm:spPr/>
    </dgm:pt>
    <dgm:pt modelId="{A40D928D-5F2D-4907-8BE2-5237D1567EEB}" type="pres">
      <dgm:prSet presAssocID="{37B0FB6E-7248-43C9-B13A-51E1B49F9E3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1CD0DC-4292-494A-94E3-81D53AAD6DE5}" type="pres">
      <dgm:prSet presAssocID="{37B0FB6E-7248-43C9-B13A-51E1B49F9E33}" presName="level2hierChild" presStyleCnt="0"/>
      <dgm:spPr/>
    </dgm:pt>
    <dgm:pt modelId="{773591B5-CFCC-4846-A4A0-1D78555BD509}" type="pres">
      <dgm:prSet presAssocID="{33C2AEB2-8718-44F3-8F6C-7F1BEB626456}" presName="conn2-1" presStyleLbl="parChTrans1D2" presStyleIdx="0" presStyleCnt="9"/>
      <dgm:spPr/>
      <dgm:t>
        <a:bodyPr/>
        <a:lstStyle/>
        <a:p>
          <a:endParaRPr lang="ru-RU"/>
        </a:p>
      </dgm:t>
    </dgm:pt>
    <dgm:pt modelId="{7D3EF393-4B98-4FF1-9F9F-8D47DD9EE3FF}" type="pres">
      <dgm:prSet presAssocID="{33C2AEB2-8718-44F3-8F6C-7F1BEB626456}" presName="connTx" presStyleLbl="parChTrans1D2" presStyleIdx="0" presStyleCnt="9"/>
      <dgm:spPr/>
      <dgm:t>
        <a:bodyPr/>
        <a:lstStyle/>
        <a:p>
          <a:endParaRPr lang="ru-RU"/>
        </a:p>
      </dgm:t>
    </dgm:pt>
    <dgm:pt modelId="{09CB94C9-DD80-4218-8DD0-97B29CAD2D3C}" type="pres">
      <dgm:prSet presAssocID="{3F402952-2C41-4E23-9886-762C4CB7C568}" presName="root2" presStyleCnt="0"/>
      <dgm:spPr/>
    </dgm:pt>
    <dgm:pt modelId="{C4536899-826F-4C76-A482-A333EF3887A0}" type="pres">
      <dgm:prSet presAssocID="{3F402952-2C41-4E23-9886-762C4CB7C568}" presName="LevelTwoTextNode" presStyleLbl="node2" presStyleIdx="0" presStyleCnt="9" custScaleX="3498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FA56BE-FCB5-4EAF-8A3A-D09D358829CB}" type="pres">
      <dgm:prSet presAssocID="{3F402952-2C41-4E23-9886-762C4CB7C568}" presName="level3hierChild" presStyleCnt="0"/>
      <dgm:spPr/>
    </dgm:pt>
    <dgm:pt modelId="{29BACE93-1088-4803-B1B2-B1BC6849DAAA}" type="pres">
      <dgm:prSet presAssocID="{F6959004-6E62-44CF-8E60-55722E9E5E57}" presName="conn2-1" presStyleLbl="parChTrans1D2" presStyleIdx="1" presStyleCnt="9"/>
      <dgm:spPr/>
      <dgm:t>
        <a:bodyPr/>
        <a:lstStyle/>
        <a:p>
          <a:endParaRPr lang="ru-RU"/>
        </a:p>
      </dgm:t>
    </dgm:pt>
    <dgm:pt modelId="{C7A7CDA9-C7FD-4867-BD28-0C7666D73ADC}" type="pres">
      <dgm:prSet presAssocID="{F6959004-6E62-44CF-8E60-55722E9E5E57}" presName="connTx" presStyleLbl="parChTrans1D2" presStyleIdx="1" presStyleCnt="9"/>
      <dgm:spPr/>
      <dgm:t>
        <a:bodyPr/>
        <a:lstStyle/>
        <a:p>
          <a:endParaRPr lang="ru-RU"/>
        </a:p>
      </dgm:t>
    </dgm:pt>
    <dgm:pt modelId="{B1F1DDF7-49BC-4306-81CE-FF8AE6C695F7}" type="pres">
      <dgm:prSet presAssocID="{8536FF21-22C9-4ACA-B339-F751E1EFB208}" presName="root2" presStyleCnt="0"/>
      <dgm:spPr/>
    </dgm:pt>
    <dgm:pt modelId="{52AAFDBC-B32D-4DFE-94C4-9EA03CD4F6FF}" type="pres">
      <dgm:prSet presAssocID="{8536FF21-22C9-4ACA-B339-F751E1EFB208}" presName="LevelTwoTextNode" presStyleLbl="node2" presStyleIdx="1" presStyleCnt="9" custScaleX="3048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6F7A75-3718-439A-BC7B-83F7DA827319}" type="pres">
      <dgm:prSet presAssocID="{8536FF21-22C9-4ACA-B339-F751E1EFB208}" presName="level3hierChild" presStyleCnt="0"/>
      <dgm:spPr/>
    </dgm:pt>
    <dgm:pt modelId="{75A43516-A23C-49BB-B734-4AC7DE0D5F3D}" type="pres">
      <dgm:prSet presAssocID="{5A2CF177-58B9-4A0F-83C1-3CD041AB5D5A}" presName="conn2-1" presStyleLbl="parChTrans1D2" presStyleIdx="2" presStyleCnt="9"/>
      <dgm:spPr/>
      <dgm:t>
        <a:bodyPr/>
        <a:lstStyle/>
        <a:p>
          <a:endParaRPr lang="ru-RU"/>
        </a:p>
      </dgm:t>
    </dgm:pt>
    <dgm:pt modelId="{5F27B23F-3151-458C-8C32-8FA47505F3A8}" type="pres">
      <dgm:prSet presAssocID="{5A2CF177-58B9-4A0F-83C1-3CD041AB5D5A}" presName="connTx" presStyleLbl="parChTrans1D2" presStyleIdx="2" presStyleCnt="9"/>
      <dgm:spPr/>
      <dgm:t>
        <a:bodyPr/>
        <a:lstStyle/>
        <a:p>
          <a:endParaRPr lang="ru-RU"/>
        </a:p>
      </dgm:t>
    </dgm:pt>
    <dgm:pt modelId="{69580125-A0FF-4049-98D5-D9051839A40E}" type="pres">
      <dgm:prSet presAssocID="{76DA3F80-0153-4F58-9711-7B4BDD44004F}" presName="root2" presStyleCnt="0"/>
      <dgm:spPr/>
    </dgm:pt>
    <dgm:pt modelId="{D159FD6A-9088-438B-8957-87DB8BA24353}" type="pres">
      <dgm:prSet presAssocID="{76DA3F80-0153-4F58-9711-7B4BDD44004F}" presName="LevelTwoTextNode" presStyleLbl="node2" presStyleIdx="2" presStyleCnt="9" custScaleX="3272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252792-43F2-4129-A9A5-6749291F8A21}" type="pres">
      <dgm:prSet presAssocID="{76DA3F80-0153-4F58-9711-7B4BDD44004F}" presName="level3hierChild" presStyleCnt="0"/>
      <dgm:spPr/>
    </dgm:pt>
    <dgm:pt modelId="{782F3E15-B10E-423F-B32B-535242AF59F5}" type="pres">
      <dgm:prSet presAssocID="{52FA8AC1-AA32-418B-876D-91F647614405}" presName="conn2-1" presStyleLbl="parChTrans1D2" presStyleIdx="3" presStyleCnt="9"/>
      <dgm:spPr/>
      <dgm:t>
        <a:bodyPr/>
        <a:lstStyle/>
        <a:p>
          <a:endParaRPr lang="ru-RU"/>
        </a:p>
      </dgm:t>
    </dgm:pt>
    <dgm:pt modelId="{9B51C0DA-CFD3-49C8-A0D0-1823D1606852}" type="pres">
      <dgm:prSet presAssocID="{52FA8AC1-AA32-418B-876D-91F647614405}" presName="connTx" presStyleLbl="parChTrans1D2" presStyleIdx="3" presStyleCnt="9"/>
      <dgm:spPr/>
      <dgm:t>
        <a:bodyPr/>
        <a:lstStyle/>
        <a:p>
          <a:endParaRPr lang="ru-RU"/>
        </a:p>
      </dgm:t>
    </dgm:pt>
    <dgm:pt modelId="{6CE41C41-5954-40F3-A418-1F64002AA31D}" type="pres">
      <dgm:prSet presAssocID="{47EF6CE5-8D2D-47DC-A0CE-B3614646FEFF}" presName="root2" presStyleCnt="0"/>
      <dgm:spPr/>
    </dgm:pt>
    <dgm:pt modelId="{D3FD50C3-7B13-40F5-A071-42A2940803DB}" type="pres">
      <dgm:prSet presAssocID="{47EF6CE5-8D2D-47DC-A0CE-B3614646FEFF}" presName="LevelTwoTextNode" presStyleLbl="node2" presStyleIdx="3" presStyleCnt="9" custScaleX="4091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3534C6-95FF-4769-AEEA-17DD1564A96F}" type="pres">
      <dgm:prSet presAssocID="{47EF6CE5-8D2D-47DC-A0CE-B3614646FEFF}" presName="level3hierChild" presStyleCnt="0"/>
      <dgm:spPr/>
    </dgm:pt>
    <dgm:pt modelId="{7C8126C9-2CF5-4781-B841-73AF1B90DFC4}" type="pres">
      <dgm:prSet presAssocID="{E188651E-63CA-478E-9FBD-000E786EDE36}" presName="conn2-1" presStyleLbl="parChTrans1D2" presStyleIdx="4" presStyleCnt="9"/>
      <dgm:spPr/>
      <dgm:t>
        <a:bodyPr/>
        <a:lstStyle/>
        <a:p>
          <a:endParaRPr lang="ru-RU"/>
        </a:p>
      </dgm:t>
    </dgm:pt>
    <dgm:pt modelId="{B5385BFF-F0B3-4DC6-ADFE-04085874E3B4}" type="pres">
      <dgm:prSet presAssocID="{E188651E-63CA-478E-9FBD-000E786EDE36}" presName="connTx" presStyleLbl="parChTrans1D2" presStyleIdx="4" presStyleCnt="9"/>
      <dgm:spPr/>
      <dgm:t>
        <a:bodyPr/>
        <a:lstStyle/>
        <a:p>
          <a:endParaRPr lang="ru-RU"/>
        </a:p>
      </dgm:t>
    </dgm:pt>
    <dgm:pt modelId="{270BEA15-3F67-4AA4-BB2F-E1E4A8FA514E}" type="pres">
      <dgm:prSet presAssocID="{599D48E7-073E-4BC0-83E6-52930A898A1A}" presName="root2" presStyleCnt="0"/>
      <dgm:spPr/>
    </dgm:pt>
    <dgm:pt modelId="{C8EEE0A9-3969-4CB9-8CF1-160E27B37C9B}" type="pres">
      <dgm:prSet presAssocID="{599D48E7-073E-4BC0-83E6-52930A898A1A}" presName="LevelTwoTextNode" presStyleLbl="node2" presStyleIdx="4" presStyleCnt="9" custScaleX="3889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9661CE-28B1-4924-8C94-624C10649559}" type="pres">
      <dgm:prSet presAssocID="{599D48E7-073E-4BC0-83E6-52930A898A1A}" presName="level3hierChild" presStyleCnt="0"/>
      <dgm:spPr/>
    </dgm:pt>
    <dgm:pt modelId="{BAA3D42A-87F5-48B2-BC1A-BB4DEFDC5617}" type="pres">
      <dgm:prSet presAssocID="{7AFE5F44-9A61-443C-8366-E029C1942085}" presName="conn2-1" presStyleLbl="parChTrans1D2" presStyleIdx="5" presStyleCnt="9"/>
      <dgm:spPr/>
      <dgm:t>
        <a:bodyPr/>
        <a:lstStyle/>
        <a:p>
          <a:endParaRPr lang="ru-RU"/>
        </a:p>
      </dgm:t>
    </dgm:pt>
    <dgm:pt modelId="{D428CFEA-7428-430D-98A1-318EED270201}" type="pres">
      <dgm:prSet presAssocID="{7AFE5F44-9A61-443C-8366-E029C1942085}" presName="connTx" presStyleLbl="parChTrans1D2" presStyleIdx="5" presStyleCnt="9"/>
      <dgm:spPr/>
      <dgm:t>
        <a:bodyPr/>
        <a:lstStyle/>
        <a:p>
          <a:endParaRPr lang="ru-RU"/>
        </a:p>
      </dgm:t>
    </dgm:pt>
    <dgm:pt modelId="{2CE43D3A-4051-4536-AC31-56FD047A427F}" type="pres">
      <dgm:prSet presAssocID="{C76E4697-5B44-4655-B576-AFC5E7F8B6D6}" presName="root2" presStyleCnt="0"/>
      <dgm:spPr/>
    </dgm:pt>
    <dgm:pt modelId="{6A06D0A4-DDF5-4E3D-8D1F-5712ECD3949E}" type="pres">
      <dgm:prSet presAssocID="{C76E4697-5B44-4655-B576-AFC5E7F8B6D6}" presName="LevelTwoTextNode" presStyleLbl="node2" presStyleIdx="5" presStyleCnt="9" custScaleX="3922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1E9FF9-BA3E-451B-B3CA-761AC9D2069F}" type="pres">
      <dgm:prSet presAssocID="{C76E4697-5B44-4655-B576-AFC5E7F8B6D6}" presName="level3hierChild" presStyleCnt="0"/>
      <dgm:spPr/>
    </dgm:pt>
    <dgm:pt modelId="{ED8594EE-A8F0-4BBF-B74F-3FE1A90E23E6}" type="pres">
      <dgm:prSet presAssocID="{14FDAECE-D493-4502-8E13-5DC4CE9B115B}" presName="conn2-1" presStyleLbl="parChTrans1D2" presStyleIdx="6" presStyleCnt="9"/>
      <dgm:spPr/>
      <dgm:t>
        <a:bodyPr/>
        <a:lstStyle/>
        <a:p>
          <a:endParaRPr lang="ru-RU"/>
        </a:p>
      </dgm:t>
    </dgm:pt>
    <dgm:pt modelId="{75DB2027-5154-4465-B8B8-466FBED489F9}" type="pres">
      <dgm:prSet presAssocID="{14FDAECE-D493-4502-8E13-5DC4CE9B115B}" presName="connTx" presStyleLbl="parChTrans1D2" presStyleIdx="6" presStyleCnt="9"/>
      <dgm:spPr/>
      <dgm:t>
        <a:bodyPr/>
        <a:lstStyle/>
        <a:p>
          <a:endParaRPr lang="ru-RU"/>
        </a:p>
      </dgm:t>
    </dgm:pt>
    <dgm:pt modelId="{4F4BD9FD-E0B3-4F02-B7A9-C40F6CE0054C}" type="pres">
      <dgm:prSet presAssocID="{713FCFBA-4044-47B5-AB64-DD6F00E254F0}" presName="root2" presStyleCnt="0"/>
      <dgm:spPr/>
    </dgm:pt>
    <dgm:pt modelId="{9D048C24-484F-4662-9221-58E48C2638F7}" type="pres">
      <dgm:prSet presAssocID="{713FCFBA-4044-47B5-AB64-DD6F00E254F0}" presName="LevelTwoTextNode" presStyleLbl="node2" presStyleIdx="6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D8F58D-EF0A-4AE1-A74A-4B57CF72F793}" type="pres">
      <dgm:prSet presAssocID="{713FCFBA-4044-47B5-AB64-DD6F00E254F0}" presName="level3hierChild" presStyleCnt="0"/>
      <dgm:spPr/>
    </dgm:pt>
    <dgm:pt modelId="{BB0CAE8C-DD01-40B3-B8D8-EE165D323FA6}" type="pres">
      <dgm:prSet presAssocID="{7F5FF1D1-CC02-442A-8782-C13CE680B10A}" presName="conn2-1" presStyleLbl="parChTrans1D2" presStyleIdx="7" presStyleCnt="9"/>
      <dgm:spPr/>
      <dgm:t>
        <a:bodyPr/>
        <a:lstStyle/>
        <a:p>
          <a:endParaRPr lang="ru-RU"/>
        </a:p>
      </dgm:t>
    </dgm:pt>
    <dgm:pt modelId="{83CF9445-0C1A-431B-967B-BE8AA93CBA3C}" type="pres">
      <dgm:prSet presAssocID="{7F5FF1D1-CC02-442A-8782-C13CE680B10A}" presName="connTx" presStyleLbl="parChTrans1D2" presStyleIdx="7" presStyleCnt="9"/>
      <dgm:spPr/>
      <dgm:t>
        <a:bodyPr/>
        <a:lstStyle/>
        <a:p>
          <a:endParaRPr lang="ru-RU"/>
        </a:p>
      </dgm:t>
    </dgm:pt>
    <dgm:pt modelId="{37B2BB32-018F-4212-B514-DD62E721B1AC}" type="pres">
      <dgm:prSet presAssocID="{8E57F2B6-4134-4D08-B256-9F09BB361EBE}" presName="root2" presStyleCnt="0"/>
      <dgm:spPr/>
    </dgm:pt>
    <dgm:pt modelId="{A0558F1B-B6E5-4E42-A77A-10B596C8B149}" type="pres">
      <dgm:prSet presAssocID="{8E57F2B6-4134-4D08-B256-9F09BB361EBE}" presName="LevelTwoTextNode" presStyleLbl="node2" presStyleIdx="7" presStyleCnt="9" custScaleX="3936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10E1D7-80FB-4E2F-AA1D-103AC81FC31E}" type="pres">
      <dgm:prSet presAssocID="{8E57F2B6-4134-4D08-B256-9F09BB361EBE}" presName="level3hierChild" presStyleCnt="0"/>
      <dgm:spPr/>
    </dgm:pt>
    <dgm:pt modelId="{362AB06F-34DE-4771-B009-79F809BB37BE}" type="pres">
      <dgm:prSet presAssocID="{75216A0E-5CA0-435A-9A0D-5113D4AC8567}" presName="conn2-1" presStyleLbl="parChTrans1D2" presStyleIdx="8" presStyleCnt="9"/>
      <dgm:spPr/>
      <dgm:t>
        <a:bodyPr/>
        <a:lstStyle/>
        <a:p>
          <a:endParaRPr lang="ru-RU"/>
        </a:p>
      </dgm:t>
    </dgm:pt>
    <dgm:pt modelId="{86461DAE-AD54-46C8-B7EF-93F98FFB857A}" type="pres">
      <dgm:prSet presAssocID="{75216A0E-5CA0-435A-9A0D-5113D4AC8567}" presName="connTx" presStyleLbl="parChTrans1D2" presStyleIdx="8" presStyleCnt="9"/>
      <dgm:spPr/>
      <dgm:t>
        <a:bodyPr/>
        <a:lstStyle/>
        <a:p>
          <a:endParaRPr lang="ru-RU"/>
        </a:p>
      </dgm:t>
    </dgm:pt>
    <dgm:pt modelId="{B132AEBC-3672-4C79-8EA8-35512A52E0FC}" type="pres">
      <dgm:prSet presAssocID="{0CF174D3-6F2D-4913-ABD4-C690856AFD54}" presName="root2" presStyleCnt="0"/>
      <dgm:spPr/>
    </dgm:pt>
    <dgm:pt modelId="{A8247207-A016-4EA2-9111-D2580DCA0218}" type="pres">
      <dgm:prSet presAssocID="{0CF174D3-6F2D-4913-ABD4-C690856AFD54}" presName="LevelTwoTextNode" presStyleLbl="node2" presStyleIdx="8" presStyleCnt="9" custScaleX="3123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8FAB2C-C6EB-4BEC-A178-C6CFB1561DF8}" type="pres">
      <dgm:prSet presAssocID="{0CF174D3-6F2D-4913-ABD4-C690856AFD54}" presName="level3hierChild" presStyleCnt="0"/>
      <dgm:spPr/>
    </dgm:pt>
  </dgm:ptLst>
  <dgm:cxnLst>
    <dgm:cxn modelId="{3ECD047A-D513-4296-AF4F-3F4E9635AC03}" type="presOf" srcId="{52FA8AC1-AA32-418B-876D-91F647614405}" destId="{782F3E15-B10E-423F-B32B-535242AF59F5}" srcOrd="0" destOrd="0" presId="urn:microsoft.com/office/officeart/2008/layout/HorizontalMultiLevelHierarchy"/>
    <dgm:cxn modelId="{E0B9972D-87AE-4F61-AEF0-5F266C19F7AF}" type="presOf" srcId="{8E57F2B6-4134-4D08-B256-9F09BB361EBE}" destId="{A0558F1B-B6E5-4E42-A77A-10B596C8B149}" srcOrd="0" destOrd="0" presId="urn:microsoft.com/office/officeart/2008/layout/HorizontalMultiLevelHierarchy"/>
    <dgm:cxn modelId="{00B0D721-5CC2-4465-A327-A4468226D0A0}" type="presOf" srcId="{33C2AEB2-8718-44F3-8F6C-7F1BEB626456}" destId="{7D3EF393-4B98-4FF1-9F9F-8D47DD9EE3FF}" srcOrd="1" destOrd="0" presId="urn:microsoft.com/office/officeart/2008/layout/HorizontalMultiLevelHierarchy"/>
    <dgm:cxn modelId="{FD8E1046-8CB1-4E01-9842-9E6EE9274C84}" type="presOf" srcId="{14FDAECE-D493-4502-8E13-5DC4CE9B115B}" destId="{75DB2027-5154-4465-B8B8-466FBED489F9}" srcOrd="1" destOrd="0" presId="urn:microsoft.com/office/officeart/2008/layout/HorizontalMultiLevelHierarchy"/>
    <dgm:cxn modelId="{D840D98A-8A3D-4D4D-BCC8-DD4A5D2EFB44}" srcId="{37B0FB6E-7248-43C9-B13A-51E1B49F9E33}" destId="{713FCFBA-4044-47B5-AB64-DD6F00E254F0}" srcOrd="6" destOrd="0" parTransId="{14FDAECE-D493-4502-8E13-5DC4CE9B115B}" sibTransId="{B33EF438-C28E-48F8-98C9-9CF8F41D7007}"/>
    <dgm:cxn modelId="{24BCD063-EE20-4146-A92E-563449097E51}" type="presOf" srcId="{7F5FF1D1-CC02-442A-8782-C13CE680B10A}" destId="{BB0CAE8C-DD01-40B3-B8D8-EE165D323FA6}" srcOrd="0" destOrd="0" presId="urn:microsoft.com/office/officeart/2008/layout/HorizontalMultiLevelHierarchy"/>
    <dgm:cxn modelId="{1BBD0C9E-2B53-40C3-9C7C-637A2EC85745}" srcId="{37B0FB6E-7248-43C9-B13A-51E1B49F9E33}" destId="{0CF174D3-6F2D-4913-ABD4-C690856AFD54}" srcOrd="8" destOrd="0" parTransId="{75216A0E-5CA0-435A-9A0D-5113D4AC8567}" sibTransId="{33667D03-AC57-4B92-BEDC-09E93C0D3969}"/>
    <dgm:cxn modelId="{086B04A4-D548-4CCF-8E0E-38747098BCEA}" srcId="{D5AD8681-1E43-49A9-A818-489F729A496F}" destId="{37B0FB6E-7248-43C9-B13A-51E1B49F9E33}" srcOrd="0" destOrd="0" parTransId="{80FA1B21-66A2-47DD-B841-F280E61C81D5}" sibTransId="{EAEC6BD4-000F-4294-B46C-DC34F1BA6EAA}"/>
    <dgm:cxn modelId="{E24CEEC9-C793-4BAB-A633-2FF8E2EDA12B}" type="presOf" srcId="{F6959004-6E62-44CF-8E60-55722E9E5E57}" destId="{C7A7CDA9-C7FD-4867-BD28-0C7666D73ADC}" srcOrd="1" destOrd="0" presId="urn:microsoft.com/office/officeart/2008/layout/HorizontalMultiLevelHierarchy"/>
    <dgm:cxn modelId="{D1E52457-C531-4AE4-868C-735C30E88A07}" type="presOf" srcId="{14FDAECE-D493-4502-8E13-5DC4CE9B115B}" destId="{ED8594EE-A8F0-4BBF-B74F-3FE1A90E23E6}" srcOrd="0" destOrd="0" presId="urn:microsoft.com/office/officeart/2008/layout/HorizontalMultiLevelHierarchy"/>
    <dgm:cxn modelId="{4DA9D302-D440-4E8B-887D-637D2F68F518}" type="presOf" srcId="{D5AD8681-1E43-49A9-A818-489F729A496F}" destId="{356921E6-0BA2-4323-86AD-B76925A416CD}" srcOrd="0" destOrd="0" presId="urn:microsoft.com/office/officeart/2008/layout/HorizontalMultiLevelHierarchy"/>
    <dgm:cxn modelId="{00E5375A-EFDC-45DC-9CB8-9804C5B7A7AF}" srcId="{37B0FB6E-7248-43C9-B13A-51E1B49F9E33}" destId="{47EF6CE5-8D2D-47DC-A0CE-B3614646FEFF}" srcOrd="3" destOrd="0" parTransId="{52FA8AC1-AA32-418B-876D-91F647614405}" sibTransId="{1BE48B86-4809-49C8-B9DA-71342F61047B}"/>
    <dgm:cxn modelId="{4BDF3BF8-5EA2-4B6F-A052-AC0A7DBAD97C}" type="presOf" srcId="{52FA8AC1-AA32-418B-876D-91F647614405}" destId="{9B51C0DA-CFD3-49C8-A0D0-1823D1606852}" srcOrd="1" destOrd="0" presId="urn:microsoft.com/office/officeart/2008/layout/HorizontalMultiLevelHierarchy"/>
    <dgm:cxn modelId="{166C6159-88DF-4D3B-B697-93A657D8B9D2}" type="presOf" srcId="{599D48E7-073E-4BC0-83E6-52930A898A1A}" destId="{C8EEE0A9-3969-4CB9-8CF1-160E27B37C9B}" srcOrd="0" destOrd="0" presId="urn:microsoft.com/office/officeart/2008/layout/HorizontalMultiLevelHierarchy"/>
    <dgm:cxn modelId="{6F47AB9A-0423-4169-8CFE-69AED12400A6}" type="presOf" srcId="{3F402952-2C41-4E23-9886-762C4CB7C568}" destId="{C4536899-826F-4C76-A482-A333EF3887A0}" srcOrd="0" destOrd="0" presId="urn:microsoft.com/office/officeart/2008/layout/HorizontalMultiLevelHierarchy"/>
    <dgm:cxn modelId="{F3295E6A-7376-4C4C-BA7B-370A72568C1A}" srcId="{37B0FB6E-7248-43C9-B13A-51E1B49F9E33}" destId="{3F402952-2C41-4E23-9886-762C4CB7C568}" srcOrd="0" destOrd="0" parTransId="{33C2AEB2-8718-44F3-8F6C-7F1BEB626456}" sibTransId="{AC7BE196-C69F-44A5-BB87-58ED14903322}"/>
    <dgm:cxn modelId="{4E5641E4-D703-4005-B2A2-CD6C4557D202}" type="presOf" srcId="{5A2CF177-58B9-4A0F-83C1-3CD041AB5D5A}" destId="{5F27B23F-3151-458C-8C32-8FA47505F3A8}" srcOrd="1" destOrd="0" presId="urn:microsoft.com/office/officeart/2008/layout/HorizontalMultiLevelHierarchy"/>
    <dgm:cxn modelId="{209F094E-FC07-4E43-AE8D-2BB03FE4B227}" type="presOf" srcId="{713FCFBA-4044-47B5-AB64-DD6F00E254F0}" destId="{9D048C24-484F-4662-9221-58E48C2638F7}" srcOrd="0" destOrd="0" presId="urn:microsoft.com/office/officeart/2008/layout/HorizontalMultiLevelHierarchy"/>
    <dgm:cxn modelId="{004DDC5A-31CC-4A02-B81C-E52F946047A7}" type="presOf" srcId="{76DA3F80-0153-4F58-9711-7B4BDD44004F}" destId="{D159FD6A-9088-438B-8957-87DB8BA24353}" srcOrd="0" destOrd="0" presId="urn:microsoft.com/office/officeart/2008/layout/HorizontalMultiLevelHierarchy"/>
    <dgm:cxn modelId="{846A8DE4-EF7D-48F8-A5A0-A0DDEA3AD209}" type="presOf" srcId="{F6959004-6E62-44CF-8E60-55722E9E5E57}" destId="{29BACE93-1088-4803-B1B2-B1BC6849DAAA}" srcOrd="0" destOrd="0" presId="urn:microsoft.com/office/officeart/2008/layout/HorizontalMultiLevelHierarchy"/>
    <dgm:cxn modelId="{D43EB408-D778-4EE0-9E1B-FCC6D8BC40CD}" type="presOf" srcId="{47EF6CE5-8D2D-47DC-A0CE-B3614646FEFF}" destId="{D3FD50C3-7B13-40F5-A071-42A2940803DB}" srcOrd="0" destOrd="0" presId="urn:microsoft.com/office/officeart/2008/layout/HorizontalMultiLevelHierarchy"/>
    <dgm:cxn modelId="{A2A311D0-9764-4496-AC06-1BBD6F713518}" type="presOf" srcId="{75216A0E-5CA0-435A-9A0D-5113D4AC8567}" destId="{362AB06F-34DE-4771-B009-79F809BB37BE}" srcOrd="0" destOrd="0" presId="urn:microsoft.com/office/officeart/2008/layout/HorizontalMultiLevelHierarchy"/>
    <dgm:cxn modelId="{805602E2-65C9-4CAB-B61B-9B1734B50748}" srcId="{37B0FB6E-7248-43C9-B13A-51E1B49F9E33}" destId="{8536FF21-22C9-4ACA-B339-F751E1EFB208}" srcOrd="1" destOrd="0" parTransId="{F6959004-6E62-44CF-8E60-55722E9E5E57}" sibTransId="{734EE56F-68FB-47DF-823D-FB3A307DAFF8}"/>
    <dgm:cxn modelId="{BC89113E-6AD1-4C8E-8791-5A12FDEC6FF6}" type="presOf" srcId="{7F5FF1D1-CC02-442A-8782-C13CE680B10A}" destId="{83CF9445-0C1A-431B-967B-BE8AA93CBA3C}" srcOrd="1" destOrd="0" presId="urn:microsoft.com/office/officeart/2008/layout/HorizontalMultiLevelHierarchy"/>
    <dgm:cxn modelId="{211771A2-55AB-497B-BD33-69AFA0677EEB}" type="presOf" srcId="{E188651E-63CA-478E-9FBD-000E786EDE36}" destId="{7C8126C9-2CF5-4781-B841-73AF1B90DFC4}" srcOrd="0" destOrd="0" presId="urn:microsoft.com/office/officeart/2008/layout/HorizontalMultiLevelHierarchy"/>
    <dgm:cxn modelId="{E6D88F3B-47A2-431B-A1AF-7C0D6779B455}" type="presOf" srcId="{5A2CF177-58B9-4A0F-83C1-3CD041AB5D5A}" destId="{75A43516-A23C-49BB-B734-4AC7DE0D5F3D}" srcOrd="0" destOrd="0" presId="urn:microsoft.com/office/officeart/2008/layout/HorizontalMultiLevelHierarchy"/>
    <dgm:cxn modelId="{DD6A5F60-CDBA-4AF1-91EC-E21E77A67FE6}" srcId="{37B0FB6E-7248-43C9-B13A-51E1B49F9E33}" destId="{599D48E7-073E-4BC0-83E6-52930A898A1A}" srcOrd="4" destOrd="0" parTransId="{E188651E-63CA-478E-9FBD-000E786EDE36}" sibTransId="{7A8F0415-336D-48A5-B0D0-9A6BDD601935}"/>
    <dgm:cxn modelId="{F0F25EF6-DD26-4226-BE0F-42C8F5814734}" type="presOf" srcId="{C76E4697-5B44-4655-B576-AFC5E7F8B6D6}" destId="{6A06D0A4-DDF5-4E3D-8D1F-5712ECD3949E}" srcOrd="0" destOrd="0" presId="urn:microsoft.com/office/officeart/2008/layout/HorizontalMultiLevelHierarchy"/>
    <dgm:cxn modelId="{BB8AFC95-DB22-4A0C-AE40-824C310560C5}" srcId="{37B0FB6E-7248-43C9-B13A-51E1B49F9E33}" destId="{C76E4697-5B44-4655-B576-AFC5E7F8B6D6}" srcOrd="5" destOrd="0" parTransId="{7AFE5F44-9A61-443C-8366-E029C1942085}" sibTransId="{D54E46A2-D2E0-435F-B4D7-EDB3BFDC5FB1}"/>
    <dgm:cxn modelId="{788E162C-6471-488D-96BE-7EC17508E141}" type="presOf" srcId="{7AFE5F44-9A61-443C-8366-E029C1942085}" destId="{D428CFEA-7428-430D-98A1-318EED270201}" srcOrd="1" destOrd="0" presId="urn:microsoft.com/office/officeart/2008/layout/HorizontalMultiLevelHierarchy"/>
    <dgm:cxn modelId="{7B684E9D-47A2-47E9-84BB-DBE2EEC6C0FB}" type="presOf" srcId="{75216A0E-5CA0-435A-9A0D-5113D4AC8567}" destId="{86461DAE-AD54-46C8-B7EF-93F98FFB857A}" srcOrd="1" destOrd="0" presId="urn:microsoft.com/office/officeart/2008/layout/HorizontalMultiLevelHierarchy"/>
    <dgm:cxn modelId="{56626E9E-64D4-441A-9D92-20ED0E799A7F}" type="presOf" srcId="{33C2AEB2-8718-44F3-8F6C-7F1BEB626456}" destId="{773591B5-CFCC-4846-A4A0-1D78555BD509}" srcOrd="0" destOrd="0" presId="urn:microsoft.com/office/officeart/2008/layout/HorizontalMultiLevelHierarchy"/>
    <dgm:cxn modelId="{B4CBFC1B-A55A-4667-9868-4F76DCC0D990}" srcId="{37B0FB6E-7248-43C9-B13A-51E1B49F9E33}" destId="{76DA3F80-0153-4F58-9711-7B4BDD44004F}" srcOrd="2" destOrd="0" parTransId="{5A2CF177-58B9-4A0F-83C1-3CD041AB5D5A}" sibTransId="{7375EA07-88B2-4017-98A6-90D5CA04FF99}"/>
    <dgm:cxn modelId="{8EA45560-CB37-4FB1-B05E-CE4BE9E2F0AA}" type="presOf" srcId="{0CF174D3-6F2D-4913-ABD4-C690856AFD54}" destId="{A8247207-A016-4EA2-9111-D2580DCA0218}" srcOrd="0" destOrd="0" presId="urn:microsoft.com/office/officeart/2008/layout/HorizontalMultiLevelHierarchy"/>
    <dgm:cxn modelId="{B2E3BF1B-5676-4852-BC3A-516FCED93233}" srcId="{37B0FB6E-7248-43C9-B13A-51E1B49F9E33}" destId="{8E57F2B6-4134-4D08-B256-9F09BB361EBE}" srcOrd="7" destOrd="0" parTransId="{7F5FF1D1-CC02-442A-8782-C13CE680B10A}" sibTransId="{9F4B5AFE-42F6-400E-B417-EC8D77C095C0}"/>
    <dgm:cxn modelId="{6F626E74-8CEB-476C-BA37-BDE45CAB9524}" type="presOf" srcId="{7AFE5F44-9A61-443C-8366-E029C1942085}" destId="{BAA3D42A-87F5-48B2-BC1A-BB4DEFDC5617}" srcOrd="0" destOrd="0" presId="urn:microsoft.com/office/officeart/2008/layout/HorizontalMultiLevelHierarchy"/>
    <dgm:cxn modelId="{627EA8D2-20D6-43CA-85B6-BA7CCC17C67B}" type="presOf" srcId="{E188651E-63CA-478E-9FBD-000E786EDE36}" destId="{B5385BFF-F0B3-4DC6-ADFE-04085874E3B4}" srcOrd="1" destOrd="0" presId="urn:microsoft.com/office/officeart/2008/layout/HorizontalMultiLevelHierarchy"/>
    <dgm:cxn modelId="{4A95BB14-3382-4438-AC61-2596A33FA7A3}" type="presOf" srcId="{8536FF21-22C9-4ACA-B339-F751E1EFB208}" destId="{52AAFDBC-B32D-4DFE-94C4-9EA03CD4F6FF}" srcOrd="0" destOrd="0" presId="urn:microsoft.com/office/officeart/2008/layout/HorizontalMultiLevelHierarchy"/>
    <dgm:cxn modelId="{371A4887-EB38-412F-904E-6891E0ECB2AC}" type="presOf" srcId="{37B0FB6E-7248-43C9-B13A-51E1B49F9E33}" destId="{A40D928D-5F2D-4907-8BE2-5237D1567EEB}" srcOrd="0" destOrd="0" presId="urn:microsoft.com/office/officeart/2008/layout/HorizontalMultiLevelHierarchy"/>
    <dgm:cxn modelId="{8E61B1E2-D11C-42B9-85CC-E0D3EF82D1E4}" type="presParOf" srcId="{356921E6-0BA2-4323-86AD-B76925A416CD}" destId="{6AC457E5-0DE9-4E82-949C-92B44151AACF}" srcOrd="0" destOrd="0" presId="urn:microsoft.com/office/officeart/2008/layout/HorizontalMultiLevelHierarchy"/>
    <dgm:cxn modelId="{B8C37A4E-15ED-4EC0-A546-6CE8A107CA43}" type="presParOf" srcId="{6AC457E5-0DE9-4E82-949C-92B44151AACF}" destId="{A40D928D-5F2D-4907-8BE2-5237D1567EEB}" srcOrd="0" destOrd="0" presId="urn:microsoft.com/office/officeart/2008/layout/HorizontalMultiLevelHierarchy"/>
    <dgm:cxn modelId="{9360A623-31EB-4409-8914-37573C59C141}" type="presParOf" srcId="{6AC457E5-0DE9-4E82-949C-92B44151AACF}" destId="{FC1CD0DC-4292-494A-94E3-81D53AAD6DE5}" srcOrd="1" destOrd="0" presId="urn:microsoft.com/office/officeart/2008/layout/HorizontalMultiLevelHierarchy"/>
    <dgm:cxn modelId="{079E40EC-B6E7-45B7-A69C-A83F96A216C4}" type="presParOf" srcId="{FC1CD0DC-4292-494A-94E3-81D53AAD6DE5}" destId="{773591B5-CFCC-4846-A4A0-1D78555BD509}" srcOrd="0" destOrd="0" presId="urn:microsoft.com/office/officeart/2008/layout/HorizontalMultiLevelHierarchy"/>
    <dgm:cxn modelId="{352079F2-ECD8-4DDD-ACD7-500BBE8E6912}" type="presParOf" srcId="{773591B5-CFCC-4846-A4A0-1D78555BD509}" destId="{7D3EF393-4B98-4FF1-9F9F-8D47DD9EE3FF}" srcOrd="0" destOrd="0" presId="urn:microsoft.com/office/officeart/2008/layout/HorizontalMultiLevelHierarchy"/>
    <dgm:cxn modelId="{C7A8D10A-8D69-4BBF-8888-3A2F6FE17679}" type="presParOf" srcId="{FC1CD0DC-4292-494A-94E3-81D53AAD6DE5}" destId="{09CB94C9-DD80-4218-8DD0-97B29CAD2D3C}" srcOrd="1" destOrd="0" presId="urn:microsoft.com/office/officeart/2008/layout/HorizontalMultiLevelHierarchy"/>
    <dgm:cxn modelId="{6083685F-434E-4D23-91E4-A070E5760BEE}" type="presParOf" srcId="{09CB94C9-DD80-4218-8DD0-97B29CAD2D3C}" destId="{C4536899-826F-4C76-A482-A333EF3887A0}" srcOrd="0" destOrd="0" presId="urn:microsoft.com/office/officeart/2008/layout/HorizontalMultiLevelHierarchy"/>
    <dgm:cxn modelId="{12BCB935-7A58-41D2-AFD1-743BDC70E2EB}" type="presParOf" srcId="{09CB94C9-DD80-4218-8DD0-97B29CAD2D3C}" destId="{83FA56BE-FCB5-4EAF-8A3A-D09D358829CB}" srcOrd="1" destOrd="0" presId="urn:microsoft.com/office/officeart/2008/layout/HorizontalMultiLevelHierarchy"/>
    <dgm:cxn modelId="{02A60A2B-B5CE-4154-8485-081D1FA9B118}" type="presParOf" srcId="{FC1CD0DC-4292-494A-94E3-81D53AAD6DE5}" destId="{29BACE93-1088-4803-B1B2-B1BC6849DAAA}" srcOrd="2" destOrd="0" presId="urn:microsoft.com/office/officeart/2008/layout/HorizontalMultiLevelHierarchy"/>
    <dgm:cxn modelId="{71DCBAC7-9422-4A12-B684-2FB23DF698A1}" type="presParOf" srcId="{29BACE93-1088-4803-B1B2-B1BC6849DAAA}" destId="{C7A7CDA9-C7FD-4867-BD28-0C7666D73ADC}" srcOrd="0" destOrd="0" presId="urn:microsoft.com/office/officeart/2008/layout/HorizontalMultiLevelHierarchy"/>
    <dgm:cxn modelId="{BE01E434-2078-43D6-B133-537AE968DB0C}" type="presParOf" srcId="{FC1CD0DC-4292-494A-94E3-81D53AAD6DE5}" destId="{B1F1DDF7-49BC-4306-81CE-FF8AE6C695F7}" srcOrd="3" destOrd="0" presId="urn:microsoft.com/office/officeart/2008/layout/HorizontalMultiLevelHierarchy"/>
    <dgm:cxn modelId="{9DECEEB3-253E-45EA-96AF-CF77A224CA79}" type="presParOf" srcId="{B1F1DDF7-49BC-4306-81CE-FF8AE6C695F7}" destId="{52AAFDBC-B32D-4DFE-94C4-9EA03CD4F6FF}" srcOrd="0" destOrd="0" presId="urn:microsoft.com/office/officeart/2008/layout/HorizontalMultiLevelHierarchy"/>
    <dgm:cxn modelId="{3AF4EC6F-3EA4-4D61-81A0-E5FC969E47C8}" type="presParOf" srcId="{B1F1DDF7-49BC-4306-81CE-FF8AE6C695F7}" destId="{AC6F7A75-3718-439A-BC7B-83F7DA827319}" srcOrd="1" destOrd="0" presId="urn:microsoft.com/office/officeart/2008/layout/HorizontalMultiLevelHierarchy"/>
    <dgm:cxn modelId="{877B2606-F1E4-4F5B-A513-EBE672D0F1AA}" type="presParOf" srcId="{FC1CD0DC-4292-494A-94E3-81D53AAD6DE5}" destId="{75A43516-A23C-49BB-B734-4AC7DE0D5F3D}" srcOrd="4" destOrd="0" presId="urn:microsoft.com/office/officeart/2008/layout/HorizontalMultiLevelHierarchy"/>
    <dgm:cxn modelId="{2CF94681-206D-4494-B528-F9E516B9A8B8}" type="presParOf" srcId="{75A43516-A23C-49BB-B734-4AC7DE0D5F3D}" destId="{5F27B23F-3151-458C-8C32-8FA47505F3A8}" srcOrd="0" destOrd="0" presId="urn:microsoft.com/office/officeart/2008/layout/HorizontalMultiLevelHierarchy"/>
    <dgm:cxn modelId="{8DC53D70-9E09-4907-A498-6BCCB9DFB010}" type="presParOf" srcId="{FC1CD0DC-4292-494A-94E3-81D53AAD6DE5}" destId="{69580125-A0FF-4049-98D5-D9051839A40E}" srcOrd="5" destOrd="0" presId="urn:microsoft.com/office/officeart/2008/layout/HorizontalMultiLevelHierarchy"/>
    <dgm:cxn modelId="{0CC04FDD-A623-400D-888D-7590FF6C2BEF}" type="presParOf" srcId="{69580125-A0FF-4049-98D5-D9051839A40E}" destId="{D159FD6A-9088-438B-8957-87DB8BA24353}" srcOrd="0" destOrd="0" presId="urn:microsoft.com/office/officeart/2008/layout/HorizontalMultiLevelHierarchy"/>
    <dgm:cxn modelId="{74F6BB48-8E9D-4E7C-8226-87ADAADD33B0}" type="presParOf" srcId="{69580125-A0FF-4049-98D5-D9051839A40E}" destId="{C0252792-43F2-4129-A9A5-6749291F8A21}" srcOrd="1" destOrd="0" presId="urn:microsoft.com/office/officeart/2008/layout/HorizontalMultiLevelHierarchy"/>
    <dgm:cxn modelId="{20717640-88D0-452C-A1DB-E0B79431D8B4}" type="presParOf" srcId="{FC1CD0DC-4292-494A-94E3-81D53AAD6DE5}" destId="{782F3E15-B10E-423F-B32B-535242AF59F5}" srcOrd="6" destOrd="0" presId="urn:microsoft.com/office/officeart/2008/layout/HorizontalMultiLevelHierarchy"/>
    <dgm:cxn modelId="{2ADCD11A-6C77-4130-B1E2-C613149E659C}" type="presParOf" srcId="{782F3E15-B10E-423F-B32B-535242AF59F5}" destId="{9B51C0DA-CFD3-49C8-A0D0-1823D1606852}" srcOrd="0" destOrd="0" presId="urn:microsoft.com/office/officeart/2008/layout/HorizontalMultiLevelHierarchy"/>
    <dgm:cxn modelId="{3E9E57B3-FAF9-4EE4-9953-784EF577E433}" type="presParOf" srcId="{FC1CD0DC-4292-494A-94E3-81D53AAD6DE5}" destId="{6CE41C41-5954-40F3-A418-1F64002AA31D}" srcOrd="7" destOrd="0" presId="urn:microsoft.com/office/officeart/2008/layout/HorizontalMultiLevelHierarchy"/>
    <dgm:cxn modelId="{F75A1B2C-EBB3-46DA-B737-275F01ADBB37}" type="presParOf" srcId="{6CE41C41-5954-40F3-A418-1F64002AA31D}" destId="{D3FD50C3-7B13-40F5-A071-42A2940803DB}" srcOrd="0" destOrd="0" presId="urn:microsoft.com/office/officeart/2008/layout/HorizontalMultiLevelHierarchy"/>
    <dgm:cxn modelId="{B6E525F5-29F9-43A5-9259-6A36B3B46FC0}" type="presParOf" srcId="{6CE41C41-5954-40F3-A418-1F64002AA31D}" destId="{5D3534C6-95FF-4769-AEEA-17DD1564A96F}" srcOrd="1" destOrd="0" presId="urn:microsoft.com/office/officeart/2008/layout/HorizontalMultiLevelHierarchy"/>
    <dgm:cxn modelId="{F6362103-7032-4C32-B67D-9DAE185798AE}" type="presParOf" srcId="{FC1CD0DC-4292-494A-94E3-81D53AAD6DE5}" destId="{7C8126C9-2CF5-4781-B841-73AF1B90DFC4}" srcOrd="8" destOrd="0" presId="urn:microsoft.com/office/officeart/2008/layout/HorizontalMultiLevelHierarchy"/>
    <dgm:cxn modelId="{764F264C-84E8-4CA7-A5E9-D4B24BE1A677}" type="presParOf" srcId="{7C8126C9-2CF5-4781-B841-73AF1B90DFC4}" destId="{B5385BFF-F0B3-4DC6-ADFE-04085874E3B4}" srcOrd="0" destOrd="0" presId="urn:microsoft.com/office/officeart/2008/layout/HorizontalMultiLevelHierarchy"/>
    <dgm:cxn modelId="{777D4DA4-7FD1-4909-ADE2-1FD8CD3AE64D}" type="presParOf" srcId="{FC1CD0DC-4292-494A-94E3-81D53AAD6DE5}" destId="{270BEA15-3F67-4AA4-BB2F-E1E4A8FA514E}" srcOrd="9" destOrd="0" presId="urn:microsoft.com/office/officeart/2008/layout/HorizontalMultiLevelHierarchy"/>
    <dgm:cxn modelId="{381A7050-6EFC-43D8-A72A-8C71A7F62A75}" type="presParOf" srcId="{270BEA15-3F67-4AA4-BB2F-E1E4A8FA514E}" destId="{C8EEE0A9-3969-4CB9-8CF1-160E27B37C9B}" srcOrd="0" destOrd="0" presId="urn:microsoft.com/office/officeart/2008/layout/HorizontalMultiLevelHierarchy"/>
    <dgm:cxn modelId="{66F2545A-F9F6-42D2-964B-F978037A29FD}" type="presParOf" srcId="{270BEA15-3F67-4AA4-BB2F-E1E4A8FA514E}" destId="{729661CE-28B1-4924-8C94-624C10649559}" srcOrd="1" destOrd="0" presId="urn:microsoft.com/office/officeart/2008/layout/HorizontalMultiLevelHierarchy"/>
    <dgm:cxn modelId="{3A4CF0CF-B455-4E11-A4E3-65C3F642D848}" type="presParOf" srcId="{FC1CD0DC-4292-494A-94E3-81D53AAD6DE5}" destId="{BAA3D42A-87F5-48B2-BC1A-BB4DEFDC5617}" srcOrd="10" destOrd="0" presId="urn:microsoft.com/office/officeart/2008/layout/HorizontalMultiLevelHierarchy"/>
    <dgm:cxn modelId="{2308D24C-AFC2-426C-88E3-B82B16D82C36}" type="presParOf" srcId="{BAA3D42A-87F5-48B2-BC1A-BB4DEFDC5617}" destId="{D428CFEA-7428-430D-98A1-318EED270201}" srcOrd="0" destOrd="0" presId="urn:microsoft.com/office/officeart/2008/layout/HorizontalMultiLevelHierarchy"/>
    <dgm:cxn modelId="{D378A22D-68BA-441C-BED3-3A0B27226A93}" type="presParOf" srcId="{FC1CD0DC-4292-494A-94E3-81D53AAD6DE5}" destId="{2CE43D3A-4051-4536-AC31-56FD047A427F}" srcOrd="11" destOrd="0" presId="urn:microsoft.com/office/officeart/2008/layout/HorizontalMultiLevelHierarchy"/>
    <dgm:cxn modelId="{16A3106F-EB60-4E6D-B536-10A7B5E3FD70}" type="presParOf" srcId="{2CE43D3A-4051-4536-AC31-56FD047A427F}" destId="{6A06D0A4-DDF5-4E3D-8D1F-5712ECD3949E}" srcOrd="0" destOrd="0" presId="urn:microsoft.com/office/officeart/2008/layout/HorizontalMultiLevelHierarchy"/>
    <dgm:cxn modelId="{A05B4452-44DF-4C20-9181-AF0FBA75DFB9}" type="presParOf" srcId="{2CE43D3A-4051-4536-AC31-56FD047A427F}" destId="{FD1E9FF9-BA3E-451B-B3CA-761AC9D2069F}" srcOrd="1" destOrd="0" presId="urn:microsoft.com/office/officeart/2008/layout/HorizontalMultiLevelHierarchy"/>
    <dgm:cxn modelId="{D6B80683-353B-463D-B828-7AD463072B6A}" type="presParOf" srcId="{FC1CD0DC-4292-494A-94E3-81D53AAD6DE5}" destId="{ED8594EE-A8F0-4BBF-B74F-3FE1A90E23E6}" srcOrd="12" destOrd="0" presId="urn:microsoft.com/office/officeart/2008/layout/HorizontalMultiLevelHierarchy"/>
    <dgm:cxn modelId="{0D69049C-9351-4D76-B6D9-84C8E68E5164}" type="presParOf" srcId="{ED8594EE-A8F0-4BBF-B74F-3FE1A90E23E6}" destId="{75DB2027-5154-4465-B8B8-466FBED489F9}" srcOrd="0" destOrd="0" presId="urn:microsoft.com/office/officeart/2008/layout/HorizontalMultiLevelHierarchy"/>
    <dgm:cxn modelId="{797549C9-29DF-4E54-BB6E-A5953E7358FB}" type="presParOf" srcId="{FC1CD0DC-4292-494A-94E3-81D53AAD6DE5}" destId="{4F4BD9FD-E0B3-4F02-B7A9-C40F6CE0054C}" srcOrd="13" destOrd="0" presId="urn:microsoft.com/office/officeart/2008/layout/HorizontalMultiLevelHierarchy"/>
    <dgm:cxn modelId="{D17F5128-C9B9-421C-A462-E3D25EC5DD68}" type="presParOf" srcId="{4F4BD9FD-E0B3-4F02-B7A9-C40F6CE0054C}" destId="{9D048C24-484F-4662-9221-58E48C2638F7}" srcOrd="0" destOrd="0" presId="urn:microsoft.com/office/officeart/2008/layout/HorizontalMultiLevelHierarchy"/>
    <dgm:cxn modelId="{4949876C-0A6B-4AE5-894E-6DE3D246FB47}" type="presParOf" srcId="{4F4BD9FD-E0B3-4F02-B7A9-C40F6CE0054C}" destId="{16D8F58D-EF0A-4AE1-A74A-4B57CF72F793}" srcOrd="1" destOrd="0" presId="urn:microsoft.com/office/officeart/2008/layout/HorizontalMultiLevelHierarchy"/>
    <dgm:cxn modelId="{1D67FB2A-CFE9-4DBF-A15B-B800B72CB667}" type="presParOf" srcId="{FC1CD0DC-4292-494A-94E3-81D53AAD6DE5}" destId="{BB0CAE8C-DD01-40B3-B8D8-EE165D323FA6}" srcOrd="14" destOrd="0" presId="urn:microsoft.com/office/officeart/2008/layout/HorizontalMultiLevelHierarchy"/>
    <dgm:cxn modelId="{BA9F3FD1-996F-4BDF-BB60-41E53BCB4B97}" type="presParOf" srcId="{BB0CAE8C-DD01-40B3-B8D8-EE165D323FA6}" destId="{83CF9445-0C1A-431B-967B-BE8AA93CBA3C}" srcOrd="0" destOrd="0" presId="urn:microsoft.com/office/officeart/2008/layout/HorizontalMultiLevelHierarchy"/>
    <dgm:cxn modelId="{94F9B64B-2921-48CF-A469-E4EA886624A5}" type="presParOf" srcId="{FC1CD0DC-4292-494A-94E3-81D53AAD6DE5}" destId="{37B2BB32-018F-4212-B514-DD62E721B1AC}" srcOrd="15" destOrd="0" presId="urn:microsoft.com/office/officeart/2008/layout/HorizontalMultiLevelHierarchy"/>
    <dgm:cxn modelId="{25CA1A76-75DF-4885-9EF3-D3367D429302}" type="presParOf" srcId="{37B2BB32-018F-4212-B514-DD62E721B1AC}" destId="{A0558F1B-B6E5-4E42-A77A-10B596C8B149}" srcOrd="0" destOrd="0" presId="urn:microsoft.com/office/officeart/2008/layout/HorizontalMultiLevelHierarchy"/>
    <dgm:cxn modelId="{C72C5C97-4FA9-4944-995F-7898F41FCF94}" type="presParOf" srcId="{37B2BB32-018F-4212-B514-DD62E721B1AC}" destId="{5310E1D7-80FB-4E2F-AA1D-103AC81FC31E}" srcOrd="1" destOrd="0" presId="urn:microsoft.com/office/officeart/2008/layout/HorizontalMultiLevelHierarchy"/>
    <dgm:cxn modelId="{0C8C1B80-0DC4-46FE-B11C-8BF16318BF6F}" type="presParOf" srcId="{FC1CD0DC-4292-494A-94E3-81D53AAD6DE5}" destId="{362AB06F-34DE-4771-B009-79F809BB37BE}" srcOrd="16" destOrd="0" presId="urn:microsoft.com/office/officeart/2008/layout/HorizontalMultiLevelHierarchy"/>
    <dgm:cxn modelId="{02BDD2BE-D601-428F-9C7C-1242A58883DB}" type="presParOf" srcId="{362AB06F-34DE-4771-B009-79F809BB37BE}" destId="{86461DAE-AD54-46C8-B7EF-93F98FFB857A}" srcOrd="0" destOrd="0" presId="urn:microsoft.com/office/officeart/2008/layout/HorizontalMultiLevelHierarchy"/>
    <dgm:cxn modelId="{755D4F95-DDE9-4541-B970-CBC3E46F187C}" type="presParOf" srcId="{FC1CD0DC-4292-494A-94E3-81D53AAD6DE5}" destId="{B132AEBC-3672-4C79-8EA8-35512A52E0FC}" srcOrd="17" destOrd="0" presId="urn:microsoft.com/office/officeart/2008/layout/HorizontalMultiLevelHierarchy"/>
    <dgm:cxn modelId="{10046CCA-0A46-43A5-A2EA-66D620AB721D}" type="presParOf" srcId="{B132AEBC-3672-4C79-8EA8-35512A52E0FC}" destId="{A8247207-A016-4EA2-9111-D2580DCA0218}" srcOrd="0" destOrd="0" presId="urn:microsoft.com/office/officeart/2008/layout/HorizontalMultiLevelHierarchy"/>
    <dgm:cxn modelId="{7FFE73E6-59DA-4311-AF0B-7F5E341C3991}" type="presParOf" srcId="{B132AEBC-3672-4C79-8EA8-35512A52E0FC}" destId="{E48FAB2C-C6EB-4BEC-A178-C6CFB1561DF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F2CB29-AF35-4D11-9441-65843ABBB9A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7082D3-E68E-435D-95A1-72B8713971C6}">
      <dgm:prSet phldrT="[Текст]" custT="1"/>
      <dgm:spPr/>
      <dgm:t>
        <a:bodyPr/>
        <a:lstStyle/>
        <a:p>
          <a:r>
            <a:rPr lang="ru-RU" sz="1800" dirty="0" smtClean="0"/>
            <a:t>Обучающие</a:t>
          </a:r>
          <a:endParaRPr lang="ru-RU" sz="1800" dirty="0"/>
        </a:p>
      </dgm:t>
    </dgm:pt>
    <dgm:pt modelId="{4AAD617D-CC02-42D6-A92E-BFEE4CE328A5}" type="parTrans" cxnId="{EB7C27A3-555C-4C91-8B90-6F5C7DC1AA5A}">
      <dgm:prSet/>
      <dgm:spPr/>
      <dgm:t>
        <a:bodyPr/>
        <a:lstStyle/>
        <a:p>
          <a:endParaRPr lang="ru-RU"/>
        </a:p>
      </dgm:t>
    </dgm:pt>
    <dgm:pt modelId="{47D5F02A-8F94-49EE-909D-B488AF72EC6D}" type="sibTrans" cxnId="{EB7C27A3-555C-4C91-8B90-6F5C7DC1AA5A}">
      <dgm:prSet/>
      <dgm:spPr/>
      <dgm:t>
        <a:bodyPr/>
        <a:lstStyle/>
        <a:p>
          <a:endParaRPr lang="ru-RU"/>
        </a:p>
      </dgm:t>
    </dgm:pt>
    <dgm:pt modelId="{21C3CED4-939F-4842-BB3B-B241E2C5F862}">
      <dgm:prSet phldrT="[Текст]" custT="1"/>
      <dgm:spPr/>
      <dgm:t>
        <a:bodyPr/>
        <a:lstStyle/>
        <a:p>
          <a:r>
            <a:rPr lang="ru-RU" sz="1800" dirty="0" smtClean="0"/>
            <a:t>формировать умения следовать устным инструкциям</a:t>
          </a:r>
          <a:endParaRPr lang="ru-RU" sz="1800" dirty="0"/>
        </a:p>
      </dgm:t>
    </dgm:pt>
    <dgm:pt modelId="{C88BC709-BAA1-45E0-8E1D-B58FABC1CF59}" type="parTrans" cxnId="{1716F861-7D09-4D6E-9C5D-78ED7319DFBC}">
      <dgm:prSet/>
      <dgm:spPr/>
      <dgm:t>
        <a:bodyPr/>
        <a:lstStyle/>
        <a:p>
          <a:endParaRPr lang="ru-RU"/>
        </a:p>
      </dgm:t>
    </dgm:pt>
    <dgm:pt modelId="{934948CE-C05D-4F59-9E6F-C302413D5E75}" type="sibTrans" cxnId="{1716F861-7D09-4D6E-9C5D-78ED7319DFBC}">
      <dgm:prSet/>
      <dgm:spPr/>
      <dgm:t>
        <a:bodyPr/>
        <a:lstStyle/>
        <a:p>
          <a:endParaRPr lang="ru-RU"/>
        </a:p>
      </dgm:t>
    </dgm:pt>
    <dgm:pt modelId="{9F3686E6-37A1-4D62-B43A-8343FF2E4D47}">
      <dgm:prSet phldrT="[Текст]" custT="1"/>
      <dgm:spPr/>
      <dgm:t>
        <a:bodyPr/>
        <a:lstStyle/>
        <a:p>
          <a:r>
            <a:rPr lang="ru-RU" sz="1800" dirty="0" smtClean="0"/>
            <a:t>знакомить детей с картинами  великих русских художников</a:t>
          </a:r>
          <a:endParaRPr lang="ru-RU" sz="1800" dirty="0"/>
        </a:p>
      </dgm:t>
    </dgm:pt>
    <dgm:pt modelId="{701626CD-9206-4DAE-BE6D-07FD2351DB8F}" type="parTrans" cxnId="{550390A5-BE5B-49C0-B1D9-102E7202DE48}">
      <dgm:prSet/>
      <dgm:spPr/>
      <dgm:t>
        <a:bodyPr/>
        <a:lstStyle/>
        <a:p>
          <a:endParaRPr lang="ru-RU"/>
        </a:p>
      </dgm:t>
    </dgm:pt>
    <dgm:pt modelId="{A540BEE8-952D-4F12-BC02-0A0CB696F881}" type="sibTrans" cxnId="{550390A5-BE5B-49C0-B1D9-102E7202DE48}">
      <dgm:prSet/>
      <dgm:spPr/>
      <dgm:t>
        <a:bodyPr/>
        <a:lstStyle/>
        <a:p>
          <a:endParaRPr lang="ru-RU"/>
        </a:p>
      </dgm:t>
    </dgm:pt>
    <dgm:pt modelId="{B02E38B7-39F0-47C3-B102-8D8C93E4B14F}">
      <dgm:prSet phldrT="[Текст]" custT="1"/>
      <dgm:spPr/>
      <dgm:t>
        <a:bodyPr/>
        <a:lstStyle/>
        <a:p>
          <a:r>
            <a:rPr lang="ru-RU" sz="1600" dirty="0" smtClean="0"/>
            <a:t>Развивающие</a:t>
          </a:r>
          <a:endParaRPr lang="ru-RU" sz="1600" dirty="0"/>
        </a:p>
      </dgm:t>
    </dgm:pt>
    <dgm:pt modelId="{5210B1CA-5AA1-4D63-A06C-184A872CE0A1}" type="parTrans" cxnId="{57C3A548-C16C-4EE7-B81B-265BF414904B}">
      <dgm:prSet/>
      <dgm:spPr/>
      <dgm:t>
        <a:bodyPr/>
        <a:lstStyle/>
        <a:p>
          <a:endParaRPr lang="ru-RU"/>
        </a:p>
      </dgm:t>
    </dgm:pt>
    <dgm:pt modelId="{F18A75AF-FF05-49C1-845A-3108F666878C}" type="sibTrans" cxnId="{57C3A548-C16C-4EE7-B81B-265BF414904B}">
      <dgm:prSet/>
      <dgm:spPr/>
      <dgm:t>
        <a:bodyPr/>
        <a:lstStyle/>
        <a:p>
          <a:endParaRPr lang="ru-RU"/>
        </a:p>
      </dgm:t>
    </dgm:pt>
    <dgm:pt modelId="{F88104B2-E9B1-485C-87C8-6CD1FA7573DF}">
      <dgm:prSet phldrT="[Текст]" custT="1"/>
      <dgm:spPr/>
      <dgm:t>
        <a:bodyPr/>
        <a:lstStyle/>
        <a:p>
          <a:r>
            <a:rPr lang="ru-RU" sz="1800" dirty="0" smtClean="0"/>
            <a:t>развивать внимание, память, логическое и пространственное воображение</a:t>
          </a:r>
          <a:endParaRPr lang="ru-RU" sz="1800" dirty="0"/>
        </a:p>
      </dgm:t>
    </dgm:pt>
    <dgm:pt modelId="{3267C3F2-B5DE-4477-BBD4-F23F17B7DABB}" type="parTrans" cxnId="{F69E3D19-CE2C-4A4B-AA0E-F3C49ED0FE4E}">
      <dgm:prSet/>
      <dgm:spPr/>
      <dgm:t>
        <a:bodyPr/>
        <a:lstStyle/>
        <a:p>
          <a:endParaRPr lang="ru-RU"/>
        </a:p>
      </dgm:t>
    </dgm:pt>
    <dgm:pt modelId="{2B74954B-3618-471D-B36A-9E92167CD157}" type="sibTrans" cxnId="{F69E3D19-CE2C-4A4B-AA0E-F3C49ED0FE4E}">
      <dgm:prSet/>
      <dgm:spPr/>
      <dgm:t>
        <a:bodyPr/>
        <a:lstStyle/>
        <a:p>
          <a:endParaRPr lang="ru-RU"/>
        </a:p>
      </dgm:t>
    </dgm:pt>
    <dgm:pt modelId="{88124DF9-4148-4A9C-B45E-6A278F11223D}">
      <dgm:prSet phldrT="[Текст]" custT="1"/>
      <dgm:spPr/>
      <dgm:t>
        <a:bodyPr/>
        <a:lstStyle/>
        <a:p>
          <a:r>
            <a:rPr lang="ru-RU" sz="1800" dirty="0" smtClean="0"/>
            <a:t>развивать художественный вкус, творческие способности и фантазии детей</a:t>
          </a:r>
          <a:endParaRPr lang="ru-RU" sz="1800" dirty="0"/>
        </a:p>
      </dgm:t>
    </dgm:pt>
    <dgm:pt modelId="{46D2F9FD-F6FF-4814-B07C-A3368CD849FC}" type="parTrans" cxnId="{02C89363-5F25-4872-85FC-114B28594DF8}">
      <dgm:prSet/>
      <dgm:spPr/>
      <dgm:t>
        <a:bodyPr/>
        <a:lstStyle/>
        <a:p>
          <a:endParaRPr lang="ru-RU"/>
        </a:p>
      </dgm:t>
    </dgm:pt>
    <dgm:pt modelId="{7F0C6E17-17A3-4C5C-99CB-DCAAF2CA540E}" type="sibTrans" cxnId="{02C89363-5F25-4872-85FC-114B28594DF8}">
      <dgm:prSet/>
      <dgm:spPr/>
      <dgm:t>
        <a:bodyPr/>
        <a:lstStyle/>
        <a:p>
          <a:endParaRPr lang="ru-RU"/>
        </a:p>
      </dgm:t>
    </dgm:pt>
    <dgm:pt modelId="{937C1DAA-3EC2-472E-90D7-BBE48FC2CE54}">
      <dgm:prSet phldrT="[Текст]" custT="1"/>
      <dgm:spPr/>
      <dgm:t>
        <a:bodyPr/>
        <a:lstStyle/>
        <a:p>
          <a:r>
            <a:rPr lang="ru-RU" sz="1400" dirty="0" err="1" smtClean="0"/>
            <a:t>Воспитатаельные</a:t>
          </a:r>
          <a:endParaRPr lang="ru-RU" sz="1400" dirty="0"/>
        </a:p>
      </dgm:t>
    </dgm:pt>
    <dgm:pt modelId="{990DEF8E-2C09-4534-B2D1-1CF9CEA26590}" type="parTrans" cxnId="{5843DEF8-5E09-42D0-9B7F-C78FAB9FEDE2}">
      <dgm:prSet/>
      <dgm:spPr/>
      <dgm:t>
        <a:bodyPr/>
        <a:lstStyle/>
        <a:p>
          <a:endParaRPr lang="ru-RU"/>
        </a:p>
      </dgm:t>
    </dgm:pt>
    <dgm:pt modelId="{4FE32579-92F0-44CC-9642-A5B583B8C3B0}" type="sibTrans" cxnId="{5843DEF8-5E09-42D0-9B7F-C78FAB9FEDE2}">
      <dgm:prSet/>
      <dgm:spPr/>
      <dgm:t>
        <a:bodyPr/>
        <a:lstStyle/>
        <a:p>
          <a:endParaRPr lang="ru-RU"/>
        </a:p>
      </dgm:t>
    </dgm:pt>
    <dgm:pt modelId="{A940B10F-A089-4D4E-B8C7-323621775F71}">
      <dgm:prSet phldrT="[Текст]" custT="1"/>
      <dgm:spPr/>
      <dgm:t>
        <a:bodyPr/>
        <a:lstStyle/>
        <a:p>
          <a:r>
            <a:rPr lang="ru-RU" sz="1800" dirty="0" smtClean="0"/>
            <a:t>воспитывать интерес к конструированию из бумаги</a:t>
          </a:r>
          <a:endParaRPr lang="ru-RU" sz="1800" dirty="0"/>
        </a:p>
      </dgm:t>
    </dgm:pt>
    <dgm:pt modelId="{EC24E4DD-B835-4337-B72A-54CB2167D1C6}" type="parTrans" cxnId="{1A6E4B30-18BD-4C33-B5FB-EC90DE3F2562}">
      <dgm:prSet/>
      <dgm:spPr/>
      <dgm:t>
        <a:bodyPr/>
        <a:lstStyle/>
        <a:p>
          <a:endParaRPr lang="ru-RU"/>
        </a:p>
      </dgm:t>
    </dgm:pt>
    <dgm:pt modelId="{EB2B305A-ED16-4D2B-8D40-A11C189DE234}" type="sibTrans" cxnId="{1A6E4B30-18BD-4C33-B5FB-EC90DE3F2562}">
      <dgm:prSet/>
      <dgm:spPr/>
      <dgm:t>
        <a:bodyPr/>
        <a:lstStyle/>
        <a:p>
          <a:endParaRPr lang="ru-RU"/>
        </a:p>
      </dgm:t>
    </dgm:pt>
    <dgm:pt modelId="{E7635CE7-7FCB-4F80-83CC-3DE3C57C02BC}">
      <dgm:prSet phldrT="[Текст]" custT="1"/>
      <dgm:spPr/>
      <dgm:t>
        <a:bodyPr/>
        <a:lstStyle/>
        <a:p>
          <a:r>
            <a:rPr lang="ru-RU" sz="1800" dirty="0" smtClean="0"/>
            <a:t>формировать культуру труда и совершенствовать трудовые навыки</a:t>
          </a:r>
          <a:endParaRPr lang="ru-RU" sz="1800" dirty="0"/>
        </a:p>
      </dgm:t>
    </dgm:pt>
    <dgm:pt modelId="{95E24739-AE34-48B9-8D6E-20FDCA1E34AE}" type="parTrans" cxnId="{BE2A975F-04F2-4A1C-9EA4-51F503BB6EE0}">
      <dgm:prSet/>
      <dgm:spPr/>
      <dgm:t>
        <a:bodyPr/>
        <a:lstStyle/>
        <a:p>
          <a:endParaRPr lang="ru-RU"/>
        </a:p>
      </dgm:t>
    </dgm:pt>
    <dgm:pt modelId="{A1D1A8CC-7A48-4BF4-933C-DDF3ACEAB4DE}" type="sibTrans" cxnId="{BE2A975F-04F2-4A1C-9EA4-51F503BB6EE0}">
      <dgm:prSet/>
      <dgm:spPr/>
      <dgm:t>
        <a:bodyPr/>
        <a:lstStyle/>
        <a:p>
          <a:endParaRPr lang="ru-RU"/>
        </a:p>
      </dgm:t>
    </dgm:pt>
    <dgm:pt modelId="{6C892AB5-B06E-4B1D-8801-71A38F5038EB}">
      <dgm:prSet custT="1"/>
      <dgm:spPr/>
      <dgm:t>
        <a:bodyPr/>
        <a:lstStyle/>
        <a:p>
          <a:r>
            <a:rPr lang="ru-RU" sz="1800" dirty="0" smtClean="0"/>
            <a:t>обучать различным приемам работы с бумагой</a:t>
          </a:r>
          <a:endParaRPr lang="ru-RU" sz="1800" dirty="0"/>
        </a:p>
      </dgm:t>
    </dgm:pt>
    <dgm:pt modelId="{9609735A-BB64-48AA-B034-6A895382E1A9}" type="parTrans" cxnId="{2767B3B9-085A-4D2C-8BD5-CE9EB78643F7}">
      <dgm:prSet/>
      <dgm:spPr/>
      <dgm:t>
        <a:bodyPr/>
        <a:lstStyle/>
        <a:p>
          <a:endParaRPr lang="ru-RU"/>
        </a:p>
      </dgm:t>
    </dgm:pt>
    <dgm:pt modelId="{F7130F41-47E1-4A07-BC43-460D4B8F6B5C}" type="sibTrans" cxnId="{2767B3B9-085A-4D2C-8BD5-CE9EB78643F7}">
      <dgm:prSet/>
      <dgm:spPr/>
      <dgm:t>
        <a:bodyPr/>
        <a:lstStyle/>
        <a:p>
          <a:endParaRPr lang="ru-RU"/>
        </a:p>
      </dgm:t>
    </dgm:pt>
    <dgm:pt modelId="{42AEE3CF-498C-4769-ACF8-D05D4CFBE16E}">
      <dgm:prSet custT="1"/>
      <dgm:spPr/>
      <dgm:t>
        <a:bodyPr/>
        <a:lstStyle/>
        <a:p>
          <a:r>
            <a:rPr lang="ru-RU" sz="1800" dirty="0" smtClean="0"/>
            <a:t>обогащать словарь ребенка специальными терминами</a:t>
          </a:r>
          <a:endParaRPr lang="ru-RU" sz="1800" dirty="0"/>
        </a:p>
      </dgm:t>
    </dgm:pt>
    <dgm:pt modelId="{75133B4B-EABA-4D65-9EAB-DA9857418F36}" type="parTrans" cxnId="{C97B757A-078F-417B-A63D-7B0A1019C656}">
      <dgm:prSet/>
      <dgm:spPr/>
      <dgm:t>
        <a:bodyPr/>
        <a:lstStyle/>
        <a:p>
          <a:endParaRPr lang="ru-RU"/>
        </a:p>
      </dgm:t>
    </dgm:pt>
    <dgm:pt modelId="{6E53D859-9FD8-409D-B667-9C9439C5953D}" type="sibTrans" cxnId="{C97B757A-078F-417B-A63D-7B0A1019C656}">
      <dgm:prSet/>
      <dgm:spPr/>
      <dgm:t>
        <a:bodyPr/>
        <a:lstStyle/>
        <a:p>
          <a:endParaRPr lang="ru-RU"/>
        </a:p>
      </dgm:t>
    </dgm:pt>
    <dgm:pt modelId="{D36C1F7E-9CFC-44C1-8B56-B857D6C86431}">
      <dgm:prSet custT="1"/>
      <dgm:spPr/>
      <dgm:t>
        <a:bodyPr/>
        <a:lstStyle/>
        <a:p>
          <a:r>
            <a:rPr lang="ru-RU" sz="1800" dirty="0" smtClean="0"/>
            <a:t>создавать композиции с изделиями, выполненными из бумаги</a:t>
          </a:r>
          <a:endParaRPr lang="ru-RU" sz="1800" dirty="0"/>
        </a:p>
      </dgm:t>
    </dgm:pt>
    <dgm:pt modelId="{9ED0852B-D01A-4455-9477-60E902746DD1}" type="parTrans" cxnId="{DB8DCF39-B0C4-49BA-AF81-5E1A9B3D80A3}">
      <dgm:prSet/>
      <dgm:spPr/>
      <dgm:t>
        <a:bodyPr/>
        <a:lstStyle/>
        <a:p>
          <a:endParaRPr lang="ru-RU"/>
        </a:p>
      </dgm:t>
    </dgm:pt>
    <dgm:pt modelId="{BF328434-5745-45F5-A7A7-7C8F6779B221}" type="sibTrans" cxnId="{DB8DCF39-B0C4-49BA-AF81-5E1A9B3D80A3}">
      <dgm:prSet/>
      <dgm:spPr/>
      <dgm:t>
        <a:bodyPr/>
        <a:lstStyle/>
        <a:p>
          <a:endParaRPr lang="ru-RU"/>
        </a:p>
      </dgm:t>
    </dgm:pt>
    <dgm:pt modelId="{D07FE208-8A11-4D04-83AC-B15B708BB131}">
      <dgm:prSet phldrT="[Текст]" custT="1"/>
      <dgm:spPr/>
      <dgm:t>
        <a:bodyPr/>
        <a:lstStyle/>
        <a:p>
          <a:r>
            <a:rPr lang="ru-RU" sz="1800" dirty="0" smtClean="0"/>
            <a:t>развивать мелкую моторику рук и глазомер</a:t>
          </a:r>
          <a:endParaRPr lang="ru-RU" sz="1800" dirty="0"/>
        </a:p>
      </dgm:t>
    </dgm:pt>
    <dgm:pt modelId="{6000DA7B-6238-4039-832E-1DBC8D3C3FB4}" type="parTrans" cxnId="{EFE7098F-660F-43A8-9D72-E583A6DE2071}">
      <dgm:prSet/>
      <dgm:spPr/>
      <dgm:t>
        <a:bodyPr/>
        <a:lstStyle/>
        <a:p>
          <a:endParaRPr lang="ru-RU"/>
        </a:p>
      </dgm:t>
    </dgm:pt>
    <dgm:pt modelId="{532F68FC-487A-4E65-B24D-9ACA9E80AC42}" type="sibTrans" cxnId="{EFE7098F-660F-43A8-9D72-E583A6DE2071}">
      <dgm:prSet/>
      <dgm:spPr/>
      <dgm:t>
        <a:bodyPr/>
        <a:lstStyle/>
        <a:p>
          <a:endParaRPr lang="ru-RU"/>
        </a:p>
      </dgm:t>
    </dgm:pt>
    <dgm:pt modelId="{2D908935-97E6-408D-9A8D-EAAD2468417D}">
      <dgm:prSet phldrT="[Текст]" custT="1"/>
      <dgm:spPr/>
      <dgm:t>
        <a:bodyPr/>
        <a:lstStyle/>
        <a:p>
          <a:r>
            <a:rPr lang="ru-RU" sz="1800" dirty="0" smtClean="0"/>
            <a:t>развивать у детей способность работать руками, приучать к точным движениям пальцев;</a:t>
          </a:r>
          <a:endParaRPr lang="ru-RU" sz="1800" dirty="0"/>
        </a:p>
      </dgm:t>
    </dgm:pt>
    <dgm:pt modelId="{23517D42-D0D4-498F-890C-B3FB27CA0C29}" type="parTrans" cxnId="{E371B806-91F7-4AE6-9D81-ADAE57B71AFE}">
      <dgm:prSet/>
      <dgm:spPr/>
      <dgm:t>
        <a:bodyPr/>
        <a:lstStyle/>
        <a:p>
          <a:endParaRPr lang="ru-RU"/>
        </a:p>
      </dgm:t>
    </dgm:pt>
    <dgm:pt modelId="{3109769F-7E6D-462D-B26E-A5CA947EE9F6}" type="sibTrans" cxnId="{E371B806-91F7-4AE6-9D81-ADAE57B71AFE}">
      <dgm:prSet/>
      <dgm:spPr/>
      <dgm:t>
        <a:bodyPr/>
        <a:lstStyle/>
        <a:p>
          <a:endParaRPr lang="ru-RU"/>
        </a:p>
      </dgm:t>
    </dgm:pt>
    <dgm:pt modelId="{81F388D6-1FE7-4044-A4E4-8793D85F46B5}">
      <dgm:prSet phldrT="[Текст]" custT="1"/>
      <dgm:spPr/>
      <dgm:t>
        <a:bodyPr/>
        <a:lstStyle/>
        <a:p>
          <a:r>
            <a:rPr lang="ru-RU" sz="1800" smtClean="0"/>
            <a:t>учить аккуратности, умению бережно и экономно использовать материал, содержать в порядке рабочее место.</a:t>
          </a:r>
          <a:endParaRPr lang="ru-RU" sz="1800" dirty="0"/>
        </a:p>
      </dgm:t>
    </dgm:pt>
    <dgm:pt modelId="{29886972-CEC0-4D83-A406-E47423EE8E2A}" type="parTrans" cxnId="{8C480419-97D1-45E5-9108-9908DA162D71}">
      <dgm:prSet/>
      <dgm:spPr/>
      <dgm:t>
        <a:bodyPr/>
        <a:lstStyle/>
        <a:p>
          <a:endParaRPr lang="ru-RU"/>
        </a:p>
      </dgm:t>
    </dgm:pt>
    <dgm:pt modelId="{8496953F-D069-4A41-A365-261EF9D38305}" type="sibTrans" cxnId="{8C480419-97D1-45E5-9108-9908DA162D71}">
      <dgm:prSet/>
      <dgm:spPr/>
      <dgm:t>
        <a:bodyPr/>
        <a:lstStyle/>
        <a:p>
          <a:endParaRPr lang="ru-RU"/>
        </a:p>
      </dgm:t>
    </dgm:pt>
    <dgm:pt modelId="{2ABACC9F-41E9-4CAE-BB2D-220E00A704E8}" type="pres">
      <dgm:prSet presAssocID="{05F2CB29-AF35-4D11-9441-65843ABBB9A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B1A763-18DB-44E7-9192-BE62BAC41B45}" type="pres">
      <dgm:prSet presAssocID="{4C7082D3-E68E-435D-95A1-72B8713971C6}" presName="composite" presStyleCnt="0"/>
      <dgm:spPr/>
    </dgm:pt>
    <dgm:pt modelId="{EF803A4A-5409-4399-8523-8898C2922D86}" type="pres">
      <dgm:prSet presAssocID="{4C7082D3-E68E-435D-95A1-72B8713971C6}" presName="parentText" presStyleLbl="alignNode1" presStyleIdx="0" presStyleCnt="3" custScaleX="116086" custLinFactNeighborX="24241" custLinFactNeighborY="4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EF884-FEC5-43D5-97F5-BB91FE674005}" type="pres">
      <dgm:prSet presAssocID="{4C7082D3-E68E-435D-95A1-72B8713971C6}" presName="descendantText" presStyleLbl="alignAcc1" presStyleIdx="0" presStyleCnt="3" custScaleX="85455" custScaleY="135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450A7-30C0-4BF0-98AD-8619D711D297}" type="pres">
      <dgm:prSet presAssocID="{47D5F02A-8F94-49EE-909D-B488AF72EC6D}" presName="sp" presStyleCnt="0"/>
      <dgm:spPr/>
    </dgm:pt>
    <dgm:pt modelId="{F29D0EAE-0357-4121-8B8A-4E4CB97E9C13}" type="pres">
      <dgm:prSet presAssocID="{B02E38B7-39F0-47C3-B102-8D8C93E4B14F}" presName="composite" presStyleCnt="0"/>
      <dgm:spPr/>
    </dgm:pt>
    <dgm:pt modelId="{E17A9702-6A12-4429-A982-EBB86CEE3A24}" type="pres">
      <dgm:prSet presAssocID="{B02E38B7-39F0-47C3-B102-8D8C93E4B14F}" presName="parentText" presStyleLbl="alignNode1" presStyleIdx="1" presStyleCnt="3" custScaleX="1189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EEEE3-5F36-4306-AC0C-D1657152BD5B}" type="pres">
      <dgm:prSet presAssocID="{B02E38B7-39F0-47C3-B102-8D8C93E4B14F}" presName="descendantText" presStyleLbl="alignAcc1" presStyleIdx="1" presStyleCnt="3" custScaleY="170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F93C8-CFEA-46F5-A9E1-E19F7DBDFCF9}" type="pres">
      <dgm:prSet presAssocID="{F18A75AF-FF05-49C1-845A-3108F666878C}" presName="sp" presStyleCnt="0"/>
      <dgm:spPr/>
    </dgm:pt>
    <dgm:pt modelId="{A0D65512-9D85-4E28-A0D8-2E907ED9AF02}" type="pres">
      <dgm:prSet presAssocID="{937C1DAA-3EC2-472E-90D7-BBE48FC2CE54}" presName="composite" presStyleCnt="0"/>
      <dgm:spPr/>
    </dgm:pt>
    <dgm:pt modelId="{5BE668B0-0D9D-4BB0-BC81-EAF0C3F0438A}" type="pres">
      <dgm:prSet presAssocID="{937C1DAA-3EC2-472E-90D7-BBE48FC2CE54}" presName="parentText" presStyleLbl="alignNode1" presStyleIdx="2" presStyleCnt="3" custScaleX="1297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C5D6E-65A6-43D8-BD5D-E72A0C529E85}" type="pres">
      <dgm:prSet presAssocID="{937C1DAA-3EC2-472E-90D7-BBE48FC2CE54}" presName="descendantText" presStyleLbl="alignAcc1" presStyleIdx="2" presStyleCnt="3" custLinFactNeighborX="149" custLinFactNeighborY="45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E992DC-B60D-435D-8B09-DD5C8E43985A}" type="presOf" srcId="{42AEE3CF-498C-4769-ACF8-D05D4CFBE16E}" destId="{4BDEF884-FEC5-43D5-97F5-BB91FE674005}" srcOrd="0" destOrd="2" presId="urn:microsoft.com/office/officeart/2005/8/layout/chevron2"/>
    <dgm:cxn modelId="{4E9CDB5E-E19D-43A4-8E18-CDB3A073738C}" type="presOf" srcId="{B02E38B7-39F0-47C3-B102-8D8C93E4B14F}" destId="{E17A9702-6A12-4429-A982-EBB86CEE3A24}" srcOrd="0" destOrd="0" presId="urn:microsoft.com/office/officeart/2005/8/layout/chevron2"/>
    <dgm:cxn modelId="{290130F8-DA6B-4A83-8E91-A0694E9C9E1F}" type="presOf" srcId="{21C3CED4-939F-4842-BB3B-B241E2C5F862}" destId="{4BDEF884-FEC5-43D5-97F5-BB91FE674005}" srcOrd="0" destOrd="0" presId="urn:microsoft.com/office/officeart/2005/8/layout/chevron2"/>
    <dgm:cxn modelId="{1A6E4B30-18BD-4C33-B5FB-EC90DE3F2562}" srcId="{937C1DAA-3EC2-472E-90D7-BBE48FC2CE54}" destId="{A940B10F-A089-4D4E-B8C7-323621775F71}" srcOrd="0" destOrd="0" parTransId="{EC24E4DD-B835-4337-B72A-54CB2167D1C6}" sibTransId="{EB2B305A-ED16-4D2B-8D40-A11C189DE234}"/>
    <dgm:cxn modelId="{8C480419-97D1-45E5-9108-9908DA162D71}" srcId="{937C1DAA-3EC2-472E-90D7-BBE48FC2CE54}" destId="{81F388D6-1FE7-4044-A4E4-8793D85F46B5}" srcOrd="1" destOrd="0" parTransId="{29886972-CEC0-4D83-A406-E47423EE8E2A}" sibTransId="{8496953F-D069-4A41-A365-261EF9D38305}"/>
    <dgm:cxn modelId="{DB8DCF39-B0C4-49BA-AF81-5E1A9B3D80A3}" srcId="{4C7082D3-E68E-435D-95A1-72B8713971C6}" destId="{D36C1F7E-9CFC-44C1-8B56-B857D6C86431}" srcOrd="3" destOrd="0" parTransId="{9ED0852B-D01A-4455-9477-60E902746DD1}" sibTransId="{BF328434-5745-45F5-A7A7-7C8F6779B221}"/>
    <dgm:cxn modelId="{63359267-1015-4FF8-AA4A-C6E3D2BDDB3C}" type="presOf" srcId="{4C7082D3-E68E-435D-95A1-72B8713971C6}" destId="{EF803A4A-5409-4399-8523-8898C2922D86}" srcOrd="0" destOrd="0" presId="urn:microsoft.com/office/officeart/2005/8/layout/chevron2"/>
    <dgm:cxn modelId="{4FFB859F-0C7B-424F-8D95-A43EDC4E692E}" type="presOf" srcId="{937C1DAA-3EC2-472E-90D7-BBE48FC2CE54}" destId="{5BE668B0-0D9D-4BB0-BC81-EAF0C3F0438A}" srcOrd="0" destOrd="0" presId="urn:microsoft.com/office/officeart/2005/8/layout/chevron2"/>
    <dgm:cxn modelId="{45504BD9-A1DA-4FBE-A0F3-C488D9A4B558}" type="presOf" srcId="{9F3686E6-37A1-4D62-B43A-8343FF2E4D47}" destId="{4BDEF884-FEC5-43D5-97F5-BB91FE674005}" srcOrd="0" destOrd="4" presId="urn:microsoft.com/office/officeart/2005/8/layout/chevron2"/>
    <dgm:cxn modelId="{D65CEC40-6265-4F49-830B-72E1FC6D2D4D}" type="presOf" srcId="{2D908935-97E6-408D-9A8D-EAAD2468417D}" destId="{534EEEE3-5F36-4306-AC0C-D1657152BD5B}" srcOrd="0" destOrd="2" presId="urn:microsoft.com/office/officeart/2005/8/layout/chevron2"/>
    <dgm:cxn modelId="{9A8B6CD7-72C1-4350-AB33-1BA30DD55B1D}" type="presOf" srcId="{05F2CB29-AF35-4D11-9441-65843ABBB9A8}" destId="{2ABACC9F-41E9-4CAE-BB2D-220E00A704E8}" srcOrd="0" destOrd="0" presId="urn:microsoft.com/office/officeart/2005/8/layout/chevron2"/>
    <dgm:cxn modelId="{D01DA95B-B2FE-41A0-A196-997B19293D8E}" type="presOf" srcId="{E7635CE7-7FCB-4F80-83CC-3DE3C57C02BC}" destId="{A8BC5D6E-65A6-43D8-BD5D-E72A0C529E85}" srcOrd="0" destOrd="2" presId="urn:microsoft.com/office/officeart/2005/8/layout/chevron2"/>
    <dgm:cxn modelId="{A9DA38AE-FECE-43BD-8DA6-480ECBB7BE45}" type="presOf" srcId="{88124DF9-4148-4A9C-B45E-6A278F11223D}" destId="{534EEEE3-5F36-4306-AC0C-D1657152BD5B}" srcOrd="0" destOrd="3" presId="urn:microsoft.com/office/officeart/2005/8/layout/chevron2"/>
    <dgm:cxn modelId="{2767B3B9-085A-4D2C-8BD5-CE9EB78643F7}" srcId="{4C7082D3-E68E-435D-95A1-72B8713971C6}" destId="{6C892AB5-B06E-4B1D-8801-71A38F5038EB}" srcOrd="1" destOrd="0" parTransId="{9609735A-BB64-48AA-B034-6A895382E1A9}" sibTransId="{F7130F41-47E1-4A07-BC43-460D4B8F6B5C}"/>
    <dgm:cxn modelId="{5843DEF8-5E09-42D0-9B7F-C78FAB9FEDE2}" srcId="{05F2CB29-AF35-4D11-9441-65843ABBB9A8}" destId="{937C1DAA-3EC2-472E-90D7-BBE48FC2CE54}" srcOrd="2" destOrd="0" parTransId="{990DEF8E-2C09-4534-B2D1-1CF9CEA26590}" sibTransId="{4FE32579-92F0-44CC-9642-A5B583B8C3B0}"/>
    <dgm:cxn modelId="{BC0C1159-2B7F-4A1F-BEE9-A72E6DBDB666}" type="presOf" srcId="{A940B10F-A089-4D4E-B8C7-323621775F71}" destId="{A8BC5D6E-65A6-43D8-BD5D-E72A0C529E85}" srcOrd="0" destOrd="0" presId="urn:microsoft.com/office/officeart/2005/8/layout/chevron2"/>
    <dgm:cxn modelId="{C97B757A-078F-417B-A63D-7B0A1019C656}" srcId="{4C7082D3-E68E-435D-95A1-72B8713971C6}" destId="{42AEE3CF-498C-4769-ACF8-D05D4CFBE16E}" srcOrd="2" destOrd="0" parTransId="{75133B4B-EABA-4D65-9EAB-DA9857418F36}" sibTransId="{6E53D859-9FD8-409D-B667-9C9439C5953D}"/>
    <dgm:cxn modelId="{1716F861-7D09-4D6E-9C5D-78ED7319DFBC}" srcId="{4C7082D3-E68E-435D-95A1-72B8713971C6}" destId="{21C3CED4-939F-4842-BB3B-B241E2C5F862}" srcOrd="0" destOrd="0" parTransId="{C88BC709-BAA1-45E0-8E1D-B58FABC1CF59}" sibTransId="{934948CE-C05D-4F59-9E6F-C302413D5E75}"/>
    <dgm:cxn modelId="{4694B8BD-ABC1-4754-922C-49574231210C}" type="presOf" srcId="{F88104B2-E9B1-485C-87C8-6CD1FA7573DF}" destId="{534EEEE3-5F36-4306-AC0C-D1657152BD5B}" srcOrd="0" destOrd="0" presId="urn:microsoft.com/office/officeart/2005/8/layout/chevron2"/>
    <dgm:cxn modelId="{550390A5-BE5B-49C0-B1D9-102E7202DE48}" srcId="{4C7082D3-E68E-435D-95A1-72B8713971C6}" destId="{9F3686E6-37A1-4D62-B43A-8343FF2E4D47}" srcOrd="4" destOrd="0" parTransId="{701626CD-9206-4DAE-BE6D-07FD2351DB8F}" sibTransId="{A540BEE8-952D-4F12-BC02-0A0CB696F881}"/>
    <dgm:cxn modelId="{B14B9CD0-4FB2-46D9-847B-D518D7D48BB8}" type="presOf" srcId="{D36C1F7E-9CFC-44C1-8B56-B857D6C86431}" destId="{4BDEF884-FEC5-43D5-97F5-BB91FE674005}" srcOrd="0" destOrd="3" presId="urn:microsoft.com/office/officeart/2005/8/layout/chevron2"/>
    <dgm:cxn modelId="{30223CE0-DDF6-4886-90CA-91ABDE3B0041}" type="presOf" srcId="{81F388D6-1FE7-4044-A4E4-8793D85F46B5}" destId="{A8BC5D6E-65A6-43D8-BD5D-E72A0C529E85}" srcOrd="0" destOrd="1" presId="urn:microsoft.com/office/officeart/2005/8/layout/chevron2"/>
    <dgm:cxn modelId="{F69E3D19-CE2C-4A4B-AA0E-F3C49ED0FE4E}" srcId="{B02E38B7-39F0-47C3-B102-8D8C93E4B14F}" destId="{F88104B2-E9B1-485C-87C8-6CD1FA7573DF}" srcOrd="0" destOrd="0" parTransId="{3267C3F2-B5DE-4477-BBD4-F23F17B7DABB}" sibTransId="{2B74954B-3618-471D-B36A-9E92167CD157}"/>
    <dgm:cxn modelId="{02C89363-5F25-4872-85FC-114B28594DF8}" srcId="{B02E38B7-39F0-47C3-B102-8D8C93E4B14F}" destId="{88124DF9-4148-4A9C-B45E-6A278F11223D}" srcOrd="3" destOrd="0" parTransId="{46D2F9FD-F6FF-4814-B07C-A3368CD849FC}" sibTransId="{7F0C6E17-17A3-4C5C-99CB-DCAAF2CA540E}"/>
    <dgm:cxn modelId="{7F69D00B-E977-418F-AD34-1F1EA8CA5A2E}" type="presOf" srcId="{6C892AB5-B06E-4B1D-8801-71A38F5038EB}" destId="{4BDEF884-FEC5-43D5-97F5-BB91FE674005}" srcOrd="0" destOrd="1" presId="urn:microsoft.com/office/officeart/2005/8/layout/chevron2"/>
    <dgm:cxn modelId="{BE2A975F-04F2-4A1C-9EA4-51F503BB6EE0}" srcId="{937C1DAA-3EC2-472E-90D7-BBE48FC2CE54}" destId="{E7635CE7-7FCB-4F80-83CC-3DE3C57C02BC}" srcOrd="2" destOrd="0" parTransId="{95E24739-AE34-48B9-8D6E-20FDCA1E34AE}" sibTransId="{A1D1A8CC-7A48-4BF4-933C-DDF3ACEAB4DE}"/>
    <dgm:cxn modelId="{E5E428AD-689A-4C3E-8F34-D62A88545F27}" type="presOf" srcId="{D07FE208-8A11-4D04-83AC-B15B708BB131}" destId="{534EEEE3-5F36-4306-AC0C-D1657152BD5B}" srcOrd="0" destOrd="1" presId="urn:microsoft.com/office/officeart/2005/8/layout/chevron2"/>
    <dgm:cxn modelId="{EB7C27A3-555C-4C91-8B90-6F5C7DC1AA5A}" srcId="{05F2CB29-AF35-4D11-9441-65843ABBB9A8}" destId="{4C7082D3-E68E-435D-95A1-72B8713971C6}" srcOrd="0" destOrd="0" parTransId="{4AAD617D-CC02-42D6-A92E-BFEE4CE328A5}" sibTransId="{47D5F02A-8F94-49EE-909D-B488AF72EC6D}"/>
    <dgm:cxn modelId="{E371B806-91F7-4AE6-9D81-ADAE57B71AFE}" srcId="{B02E38B7-39F0-47C3-B102-8D8C93E4B14F}" destId="{2D908935-97E6-408D-9A8D-EAAD2468417D}" srcOrd="2" destOrd="0" parTransId="{23517D42-D0D4-498F-890C-B3FB27CA0C29}" sibTransId="{3109769F-7E6D-462D-B26E-A5CA947EE9F6}"/>
    <dgm:cxn modelId="{EFE7098F-660F-43A8-9D72-E583A6DE2071}" srcId="{B02E38B7-39F0-47C3-B102-8D8C93E4B14F}" destId="{D07FE208-8A11-4D04-83AC-B15B708BB131}" srcOrd="1" destOrd="0" parTransId="{6000DA7B-6238-4039-832E-1DBC8D3C3FB4}" sibTransId="{532F68FC-487A-4E65-B24D-9ACA9E80AC42}"/>
    <dgm:cxn modelId="{57C3A548-C16C-4EE7-B81B-265BF414904B}" srcId="{05F2CB29-AF35-4D11-9441-65843ABBB9A8}" destId="{B02E38B7-39F0-47C3-B102-8D8C93E4B14F}" srcOrd="1" destOrd="0" parTransId="{5210B1CA-5AA1-4D63-A06C-184A872CE0A1}" sibTransId="{F18A75AF-FF05-49C1-845A-3108F666878C}"/>
    <dgm:cxn modelId="{EB128F97-D3B5-419A-B5BE-279E5C788DAF}" type="presParOf" srcId="{2ABACC9F-41E9-4CAE-BB2D-220E00A704E8}" destId="{01B1A763-18DB-44E7-9192-BE62BAC41B45}" srcOrd="0" destOrd="0" presId="urn:microsoft.com/office/officeart/2005/8/layout/chevron2"/>
    <dgm:cxn modelId="{672E62B4-9D74-48BC-AFFB-D3C086ACAC59}" type="presParOf" srcId="{01B1A763-18DB-44E7-9192-BE62BAC41B45}" destId="{EF803A4A-5409-4399-8523-8898C2922D86}" srcOrd="0" destOrd="0" presId="urn:microsoft.com/office/officeart/2005/8/layout/chevron2"/>
    <dgm:cxn modelId="{CAF47A75-0BF3-4742-B168-9D981BCB0B11}" type="presParOf" srcId="{01B1A763-18DB-44E7-9192-BE62BAC41B45}" destId="{4BDEF884-FEC5-43D5-97F5-BB91FE674005}" srcOrd="1" destOrd="0" presId="urn:microsoft.com/office/officeart/2005/8/layout/chevron2"/>
    <dgm:cxn modelId="{41DDBD55-C2BA-43FF-B48F-3D099C0DFAC1}" type="presParOf" srcId="{2ABACC9F-41E9-4CAE-BB2D-220E00A704E8}" destId="{31D450A7-30C0-4BF0-98AD-8619D711D297}" srcOrd="1" destOrd="0" presId="urn:microsoft.com/office/officeart/2005/8/layout/chevron2"/>
    <dgm:cxn modelId="{55FBBBB7-7C13-4B99-9B27-4687F8B48CF5}" type="presParOf" srcId="{2ABACC9F-41E9-4CAE-BB2D-220E00A704E8}" destId="{F29D0EAE-0357-4121-8B8A-4E4CB97E9C13}" srcOrd="2" destOrd="0" presId="urn:microsoft.com/office/officeart/2005/8/layout/chevron2"/>
    <dgm:cxn modelId="{8BE76A75-0574-413A-B892-131AE99D47B2}" type="presParOf" srcId="{F29D0EAE-0357-4121-8B8A-4E4CB97E9C13}" destId="{E17A9702-6A12-4429-A982-EBB86CEE3A24}" srcOrd="0" destOrd="0" presId="urn:microsoft.com/office/officeart/2005/8/layout/chevron2"/>
    <dgm:cxn modelId="{9DD97C5A-C310-4E5C-A245-F758A89F7142}" type="presParOf" srcId="{F29D0EAE-0357-4121-8B8A-4E4CB97E9C13}" destId="{534EEEE3-5F36-4306-AC0C-D1657152BD5B}" srcOrd="1" destOrd="0" presId="urn:microsoft.com/office/officeart/2005/8/layout/chevron2"/>
    <dgm:cxn modelId="{E078D503-D198-4CA7-9EB3-4E00C5D51A5D}" type="presParOf" srcId="{2ABACC9F-41E9-4CAE-BB2D-220E00A704E8}" destId="{C34F93C8-CFEA-46F5-A9E1-E19F7DBDFCF9}" srcOrd="3" destOrd="0" presId="urn:microsoft.com/office/officeart/2005/8/layout/chevron2"/>
    <dgm:cxn modelId="{B1EE69F1-3686-410D-8E79-570361D20798}" type="presParOf" srcId="{2ABACC9F-41E9-4CAE-BB2D-220E00A704E8}" destId="{A0D65512-9D85-4E28-A0D8-2E907ED9AF02}" srcOrd="4" destOrd="0" presId="urn:microsoft.com/office/officeart/2005/8/layout/chevron2"/>
    <dgm:cxn modelId="{99F262EC-E3CD-4FFE-8F6D-92417CAB3BE4}" type="presParOf" srcId="{A0D65512-9D85-4E28-A0D8-2E907ED9AF02}" destId="{5BE668B0-0D9D-4BB0-BC81-EAF0C3F0438A}" srcOrd="0" destOrd="0" presId="urn:microsoft.com/office/officeart/2005/8/layout/chevron2"/>
    <dgm:cxn modelId="{2615304B-E1F9-4F6D-A6F6-8521280DE18D}" type="presParOf" srcId="{A0D65512-9D85-4E28-A0D8-2E907ED9AF02}" destId="{A8BC5D6E-65A6-43D8-BD5D-E72A0C529E8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EC60BC-EFE4-44B5-ACAC-02E5EBDDE135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5DB521-DF56-4363-8B7F-BF60EBEFD853}">
      <dgm:prSet/>
      <dgm:spPr/>
      <dgm:t>
        <a:bodyPr/>
        <a:lstStyle/>
        <a:p>
          <a:r>
            <a:rPr lang="ru-RU" dirty="0" smtClean="0"/>
            <a:t>Художественно-эстетическое</a:t>
          </a:r>
        </a:p>
        <a:p>
          <a:r>
            <a:rPr lang="ru-RU" dirty="0" smtClean="0"/>
            <a:t>развитие</a:t>
          </a:r>
          <a:endParaRPr lang="ru-RU" dirty="0"/>
        </a:p>
      </dgm:t>
    </dgm:pt>
    <dgm:pt modelId="{EA2874D5-51D0-4107-BADD-E06AA2119DD4}" type="parTrans" cxnId="{CDD93026-6C0C-4446-BF78-4AA685F83687}">
      <dgm:prSet/>
      <dgm:spPr/>
      <dgm:t>
        <a:bodyPr/>
        <a:lstStyle/>
        <a:p>
          <a:endParaRPr lang="ru-RU"/>
        </a:p>
      </dgm:t>
    </dgm:pt>
    <dgm:pt modelId="{76C51D40-47DE-42C4-A0F8-DED54665939D}" type="sibTrans" cxnId="{CDD93026-6C0C-4446-BF78-4AA685F83687}">
      <dgm:prSet/>
      <dgm:spPr/>
      <dgm:t>
        <a:bodyPr/>
        <a:lstStyle/>
        <a:p>
          <a:endParaRPr lang="ru-RU"/>
        </a:p>
      </dgm:t>
    </dgm:pt>
    <dgm:pt modelId="{19A3A37D-D30A-4970-AC97-EA3EB5F56CAB}">
      <dgm:prSet/>
      <dgm:spPr/>
      <dgm:t>
        <a:bodyPr/>
        <a:lstStyle/>
        <a:p>
          <a:r>
            <a:rPr lang="ru-RU" dirty="0" smtClean="0"/>
            <a:t>Речевое</a:t>
          </a:r>
        </a:p>
        <a:p>
          <a:r>
            <a:rPr lang="ru-RU" dirty="0" smtClean="0"/>
            <a:t>развитие</a:t>
          </a:r>
          <a:endParaRPr lang="ru-RU" dirty="0"/>
        </a:p>
      </dgm:t>
    </dgm:pt>
    <dgm:pt modelId="{91695758-F5A6-4139-ABAB-2F19A0D61209}" type="parTrans" cxnId="{9F553AE3-679B-4955-AE78-FDDB2103199A}">
      <dgm:prSet/>
      <dgm:spPr/>
      <dgm:t>
        <a:bodyPr/>
        <a:lstStyle/>
        <a:p>
          <a:endParaRPr lang="ru-RU"/>
        </a:p>
      </dgm:t>
    </dgm:pt>
    <dgm:pt modelId="{02A043F5-45B1-4B07-8BB1-B78B4D1DCC2B}" type="sibTrans" cxnId="{9F553AE3-679B-4955-AE78-FDDB2103199A}">
      <dgm:prSet/>
      <dgm:spPr/>
      <dgm:t>
        <a:bodyPr/>
        <a:lstStyle/>
        <a:p>
          <a:endParaRPr lang="ru-RU"/>
        </a:p>
      </dgm:t>
    </dgm:pt>
    <dgm:pt modelId="{75E39E5D-1F47-43A8-8373-B11C82BD7C2C}">
      <dgm:prSet/>
      <dgm:spPr/>
      <dgm:t>
        <a:bodyPr/>
        <a:lstStyle/>
        <a:p>
          <a:r>
            <a:rPr lang="ru-RU" dirty="0" smtClean="0"/>
            <a:t>Познавательное</a:t>
          </a:r>
        </a:p>
        <a:p>
          <a:r>
            <a:rPr lang="ru-RU" dirty="0" smtClean="0"/>
            <a:t>развитие </a:t>
          </a:r>
          <a:endParaRPr lang="ru-RU" dirty="0"/>
        </a:p>
      </dgm:t>
    </dgm:pt>
    <dgm:pt modelId="{A773CDDF-0AE8-46B2-A75B-580D42916CDB}" type="parTrans" cxnId="{738EA870-E6E7-45FA-914E-26C7C3A0523F}">
      <dgm:prSet/>
      <dgm:spPr/>
      <dgm:t>
        <a:bodyPr/>
        <a:lstStyle/>
        <a:p>
          <a:endParaRPr lang="ru-RU"/>
        </a:p>
      </dgm:t>
    </dgm:pt>
    <dgm:pt modelId="{417060AA-A07E-4E6B-B763-6C48ABA264EA}" type="sibTrans" cxnId="{738EA870-E6E7-45FA-914E-26C7C3A0523F}">
      <dgm:prSet/>
      <dgm:spPr/>
      <dgm:t>
        <a:bodyPr/>
        <a:lstStyle/>
        <a:p>
          <a:endParaRPr lang="ru-RU"/>
        </a:p>
      </dgm:t>
    </dgm:pt>
    <dgm:pt modelId="{29242B44-633E-4102-A763-45E0147CDE7F}">
      <dgm:prSet/>
      <dgm:spPr/>
      <dgm:t>
        <a:bodyPr/>
        <a:lstStyle/>
        <a:p>
          <a:r>
            <a:rPr lang="ru-RU" dirty="0" smtClean="0"/>
            <a:t>Социально-коммуникативное развитие</a:t>
          </a:r>
          <a:endParaRPr lang="ru-RU" dirty="0"/>
        </a:p>
      </dgm:t>
    </dgm:pt>
    <dgm:pt modelId="{53519F89-B527-42CD-80EE-17507C21010C}" type="parTrans" cxnId="{736D9692-3F9E-482C-A15C-D670DDFE9E1D}">
      <dgm:prSet/>
      <dgm:spPr/>
      <dgm:t>
        <a:bodyPr/>
        <a:lstStyle/>
        <a:p>
          <a:endParaRPr lang="ru-RU"/>
        </a:p>
      </dgm:t>
    </dgm:pt>
    <dgm:pt modelId="{61901484-3E1F-44C9-B164-B00B67459CEF}" type="sibTrans" cxnId="{736D9692-3F9E-482C-A15C-D670DDFE9E1D}">
      <dgm:prSet/>
      <dgm:spPr/>
      <dgm:t>
        <a:bodyPr/>
        <a:lstStyle/>
        <a:p>
          <a:endParaRPr lang="ru-RU"/>
        </a:p>
      </dgm:t>
    </dgm:pt>
    <dgm:pt modelId="{AF8C2509-4283-43D4-B1BE-A59051C4A15E}">
      <dgm:prSet/>
      <dgm:spPr/>
      <dgm:t>
        <a:bodyPr/>
        <a:lstStyle/>
        <a:p>
          <a:r>
            <a:rPr lang="ru-RU" smtClean="0"/>
            <a:t>Физическое развитие</a:t>
          </a:r>
          <a:endParaRPr lang="ru-RU"/>
        </a:p>
      </dgm:t>
    </dgm:pt>
    <dgm:pt modelId="{A1A3DD3D-0DE9-4BFF-B5D0-04BC3DC9F817}" type="parTrans" cxnId="{4BD71104-7B4E-4940-95F3-45E8A0B1CF1D}">
      <dgm:prSet/>
      <dgm:spPr/>
      <dgm:t>
        <a:bodyPr/>
        <a:lstStyle/>
        <a:p>
          <a:endParaRPr lang="ru-RU"/>
        </a:p>
      </dgm:t>
    </dgm:pt>
    <dgm:pt modelId="{1A159F4A-281E-45A2-901F-6BCBA6DB8F08}" type="sibTrans" cxnId="{4BD71104-7B4E-4940-95F3-45E8A0B1CF1D}">
      <dgm:prSet/>
      <dgm:spPr/>
      <dgm:t>
        <a:bodyPr/>
        <a:lstStyle/>
        <a:p>
          <a:endParaRPr lang="ru-RU"/>
        </a:p>
      </dgm:t>
    </dgm:pt>
    <dgm:pt modelId="{CFD4EB07-6992-4D56-8AD8-49416827F59E}" type="pres">
      <dgm:prSet presAssocID="{11EC60BC-EFE4-44B5-ACAC-02E5EBDDE1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56AE59-62DD-4FAB-BAA6-4C2AE177FE3D}" type="pres">
      <dgm:prSet presAssocID="{11EC60BC-EFE4-44B5-ACAC-02E5EBDDE135}" presName="cycle" presStyleCnt="0"/>
      <dgm:spPr/>
    </dgm:pt>
    <dgm:pt modelId="{CECE6027-2309-4AD4-96E9-6A3112F204E1}" type="pres">
      <dgm:prSet presAssocID="{175DB521-DF56-4363-8B7F-BF60EBEFD853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F5076-4D2D-4193-AFF3-D6A65B1BAFF2}" type="pres">
      <dgm:prSet presAssocID="{76C51D40-47DE-42C4-A0F8-DED54665939D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BF82242B-8B72-43D8-B0EB-72E242D7126A}" type="pres">
      <dgm:prSet presAssocID="{19A3A37D-D30A-4970-AC97-EA3EB5F56CAB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8CF78-964F-4BAF-BD32-246727DAAD7E}" type="pres">
      <dgm:prSet presAssocID="{75E39E5D-1F47-43A8-8373-B11C82BD7C2C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9DC49-9297-4504-A861-05645C8F0562}" type="pres">
      <dgm:prSet presAssocID="{AF8C2509-4283-43D4-B1BE-A59051C4A15E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1FC90-46F3-444F-B5EB-ACF2DF97230A}" type="pres">
      <dgm:prSet presAssocID="{29242B44-633E-4102-A763-45E0147CDE7F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BAEEE8-883C-4683-977E-6FBAAB3B2406}" type="presOf" srcId="{19A3A37D-D30A-4970-AC97-EA3EB5F56CAB}" destId="{BF82242B-8B72-43D8-B0EB-72E242D7126A}" srcOrd="0" destOrd="0" presId="urn:microsoft.com/office/officeart/2005/8/layout/cycle3"/>
    <dgm:cxn modelId="{736D9692-3F9E-482C-A15C-D670DDFE9E1D}" srcId="{11EC60BC-EFE4-44B5-ACAC-02E5EBDDE135}" destId="{29242B44-633E-4102-A763-45E0147CDE7F}" srcOrd="4" destOrd="0" parTransId="{53519F89-B527-42CD-80EE-17507C21010C}" sibTransId="{61901484-3E1F-44C9-B164-B00B67459CEF}"/>
    <dgm:cxn modelId="{E93A9533-EE3A-48B8-9905-5F3E98A6DAB3}" type="presOf" srcId="{75E39E5D-1F47-43A8-8373-B11C82BD7C2C}" destId="{0098CF78-964F-4BAF-BD32-246727DAAD7E}" srcOrd="0" destOrd="0" presId="urn:microsoft.com/office/officeart/2005/8/layout/cycle3"/>
    <dgm:cxn modelId="{4BD71104-7B4E-4940-95F3-45E8A0B1CF1D}" srcId="{11EC60BC-EFE4-44B5-ACAC-02E5EBDDE135}" destId="{AF8C2509-4283-43D4-B1BE-A59051C4A15E}" srcOrd="3" destOrd="0" parTransId="{A1A3DD3D-0DE9-4BFF-B5D0-04BC3DC9F817}" sibTransId="{1A159F4A-281E-45A2-901F-6BCBA6DB8F08}"/>
    <dgm:cxn modelId="{B95B7C32-B14C-488B-B0E3-6A1A3A13841A}" type="presOf" srcId="{76C51D40-47DE-42C4-A0F8-DED54665939D}" destId="{9D1F5076-4D2D-4193-AFF3-D6A65B1BAFF2}" srcOrd="0" destOrd="0" presId="urn:microsoft.com/office/officeart/2005/8/layout/cycle3"/>
    <dgm:cxn modelId="{E4C6D33B-3906-441A-BC80-AFB65B6A98E2}" type="presOf" srcId="{175DB521-DF56-4363-8B7F-BF60EBEFD853}" destId="{CECE6027-2309-4AD4-96E9-6A3112F204E1}" srcOrd="0" destOrd="0" presId="urn:microsoft.com/office/officeart/2005/8/layout/cycle3"/>
    <dgm:cxn modelId="{738EA870-E6E7-45FA-914E-26C7C3A0523F}" srcId="{11EC60BC-EFE4-44B5-ACAC-02E5EBDDE135}" destId="{75E39E5D-1F47-43A8-8373-B11C82BD7C2C}" srcOrd="2" destOrd="0" parTransId="{A773CDDF-0AE8-46B2-A75B-580D42916CDB}" sibTransId="{417060AA-A07E-4E6B-B763-6C48ABA264EA}"/>
    <dgm:cxn modelId="{D593956D-AE42-47F4-924E-F59334892C30}" type="presOf" srcId="{11EC60BC-EFE4-44B5-ACAC-02E5EBDDE135}" destId="{CFD4EB07-6992-4D56-8AD8-49416827F59E}" srcOrd="0" destOrd="0" presId="urn:microsoft.com/office/officeart/2005/8/layout/cycle3"/>
    <dgm:cxn modelId="{CDD93026-6C0C-4446-BF78-4AA685F83687}" srcId="{11EC60BC-EFE4-44B5-ACAC-02E5EBDDE135}" destId="{175DB521-DF56-4363-8B7F-BF60EBEFD853}" srcOrd="0" destOrd="0" parTransId="{EA2874D5-51D0-4107-BADD-E06AA2119DD4}" sibTransId="{76C51D40-47DE-42C4-A0F8-DED54665939D}"/>
    <dgm:cxn modelId="{A47F9EA2-EBBD-43DC-89C2-36832D9B9CD5}" type="presOf" srcId="{AF8C2509-4283-43D4-B1BE-A59051C4A15E}" destId="{8EA9DC49-9297-4504-A861-05645C8F0562}" srcOrd="0" destOrd="0" presId="urn:microsoft.com/office/officeart/2005/8/layout/cycle3"/>
    <dgm:cxn modelId="{069C6DC2-2694-483C-95F5-E5098DC77915}" type="presOf" srcId="{29242B44-633E-4102-A763-45E0147CDE7F}" destId="{D491FC90-46F3-444F-B5EB-ACF2DF97230A}" srcOrd="0" destOrd="0" presId="urn:microsoft.com/office/officeart/2005/8/layout/cycle3"/>
    <dgm:cxn modelId="{9F553AE3-679B-4955-AE78-FDDB2103199A}" srcId="{11EC60BC-EFE4-44B5-ACAC-02E5EBDDE135}" destId="{19A3A37D-D30A-4970-AC97-EA3EB5F56CAB}" srcOrd="1" destOrd="0" parTransId="{91695758-F5A6-4139-ABAB-2F19A0D61209}" sibTransId="{02A043F5-45B1-4B07-8BB1-B78B4D1DCC2B}"/>
    <dgm:cxn modelId="{E3465C8D-B7B2-4FFE-BA51-9F54E1DBEFB2}" type="presParOf" srcId="{CFD4EB07-6992-4D56-8AD8-49416827F59E}" destId="{6656AE59-62DD-4FAB-BAA6-4C2AE177FE3D}" srcOrd="0" destOrd="0" presId="urn:microsoft.com/office/officeart/2005/8/layout/cycle3"/>
    <dgm:cxn modelId="{0AD61518-6681-4FDF-8695-129C89A41678}" type="presParOf" srcId="{6656AE59-62DD-4FAB-BAA6-4C2AE177FE3D}" destId="{CECE6027-2309-4AD4-96E9-6A3112F204E1}" srcOrd="0" destOrd="0" presId="urn:microsoft.com/office/officeart/2005/8/layout/cycle3"/>
    <dgm:cxn modelId="{FF2D64C6-A269-4700-B29A-43EAB8CC5967}" type="presParOf" srcId="{6656AE59-62DD-4FAB-BAA6-4C2AE177FE3D}" destId="{9D1F5076-4D2D-4193-AFF3-D6A65B1BAFF2}" srcOrd="1" destOrd="0" presId="urn:microsoft.com/office/officeart/2005/8/layout/cycle3"/>
    <dgm:cxn modelId="{4FEA2BCF-8A2C-46E6-8778-CE1593F3BD54}" type="presParOf" srcId="{6656AE59-62DD-4FAB-BAA6-4C2AE177FE3D}" destId="{BF82242B-8B72-43D8-B0EB-72E242D7126A}" srcOrd="2" destOrd="0" presId="urn:microsoft.com/office/officeart/2005/8/layout/cycle3"/>
    <dgm:cxn modelId="{E0A3373D-9BB9-4105-8963-0BA80E3D095B}" type="presParOf" srcId="{6656AE59-62DD-4FAB-BAA6-4C2AE177FE3D}" destId="{0098CF78-964F-4BAF-BD32-246727DAAD7E}" srcOrd="3" destOrd="0" presId="urn:microsoft.com/office/officeart/2005/8/layout/cycle3"/>
    <dgm:cxn modelId="{80324732-123E-4248-A751-163869C081C9}" type="presParOf" srcId="{6656AE59-62DD-4FAB-BAA6-4C2AE177FE3D}" destId="{8EA9DC49-9297-4504-A861-05645C8F0562}" srcOrd="4" destOrd="0" presId="urn:microsoft.com/office/officeart/2005/8/layout/cycle3"/>
    <dgm:cxn modelId="{AAEFC53F-9819-4D05-BD22-31010BDCB937}" type="presParOf" srcId="{6656AE59-62DD-4FAB-BAA6-4C2AE177FE3D}" destId="{D491FC90-46F3-444F-B5EB-ACF2DF97230A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F0A1D-3556-4F83-89D7-34B1F02B8928}">
      <dsp:nvSpPr>
        <dsp:cNvPr id="0" name=""/>
        <dsp:cNvSpPr/>
      </dsp:nvSpPr>
      <dsp:spPr>
        <a:xfrm>
          <a:off x="5105760" y="2173052"/>
          <a:ext cx="2837957" cy="3095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0992"/>
              </a:lnTo>
              <a:lnTo>
                <a:pt x="2837957" y="3080992"/>
              </a:lnTo>
              <a:lnTo>
                <a:pt x="2837957" y="30952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19066-E25A-4D58-A43C-996928BFC215}">
      <dsp:nvSpPr>
        <dsp:cNvPr id="0" name=""/>
        <dsp:cNvSpPr/>
      </dsp:nvSpPr>
      <dsp:spPr>
        <a:xfrm>
          <a:off x="5105760" y="2173052"/>
          <a:ext cx="3073549" cy="755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1463"/>
              </a:lnTo>
              <a:lnTo>
                <a:pt x="3073549" y="741463"/>
              </a:lnTo>
              <a:lnTo>
                <a:pt x="3073549" y="755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7145A-28DE-4FFC-816F-0FB956EEA946}">
      <dsp:nvSpPr>
        <dsp:cNvPr id="0" name=""/>
        <dsp:cNvSpPr/>
      </dsp:nvSpPr>
      <dsp:spPr>
        <a:xfrm>
          <a:off x="2623605" y="2173052"/>
          <a:ext cx="2482154" cy="3023207"/>
        </a:xfrm>
        <a:custGeom>
          <a:avLst/>
          <a:gdLst/>
          <a:ahLst/>
          <a:cxnLst/>
          <a:rect l="0" t="0" r="0" b="0"/>
          <a:pathLst>
            <a:path>
              <a:moveTo>
                <a:pt x="2482154" y="0"/>
              </a:moveTo>
              <a:lnTo>
                <a:pt x="2482154" y="3008984"/>
              </a:lnTo>
              <a:lnTo>
                <a:pt x="0" y="3008984"/>
              </a:lnTo>
              <a:lnTo>
                <a:pt x="0" y="30232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F1FDA-85B3-4A44-9D3A-72E4FEC15755}">
      <dsp:nvSpPr>
        <dsp:cNvPr id="0" name=""/>
        <dsp:cNvSpPr/>
      </dsp:nvSpPr>
      <dsp:spPr>
        <a:xfrm>
          <a:off x="2727276" y="2173052"/>
          <a:ext cx="2378483" cy="523149"/>
        </a:xfrm>
        <a:custGeom>
          <a:avLst/>
          <a:gdLst/>
          <a:ahLst/>
          <a:cxnLst/>
          <a:rect l="0" t="0" r="0" b="0"/>
          <a:pathLst>
            <a:path>
              <a:moveTo>
                <a:pt x="2378483" y="0"/>
              </a:moveTo>
              <a:lnTo>
                <a:pt x="2378483" y="508926"/>
              </a:lnTo>
              <a:lnTo>
                <a:pt x="0" y="508926"/>
              </a:lnTo>
              <a:lnTo>
                <a:pt x="0" y="5231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E7BB0-CD83-49BB-96BD-D72BA0FDE732}">
      <dsp:nvSpPr>
        <dsp:cNvPr id="0" name=""/>
        <dsp:cNvSpPr/>
      </dsp:nvSpPr>
      <dsp:spPr>
        <a:xfrm>
          <a:off x="3751220" y="952636"/>
          <a:ext cx="2709078" cy="1220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Художественно –эстетическое развитие</a:t>
          </a:r>
          <a:endParaRPr lang="ru-RU" sz="2400" kern="1200" dirty="0"/>
        </a:p>
      </dsp:txBody>
      <dsp:txXfrm>
        <a:off x="3751220" y="952636"/>
        <a:ext cx="2709078" cy="1220415"/>
      </dsp:txXfrm>
    </dsp:sp>
    <dsp:sp modelId="{B9DD710D-66B8-4650-8752-1D5DB6C65CA2}">
      <dsp:nvSpPr>
        <dsp:cNvPr id="0" name=""/>
        <dsp:cNvSpPr/>
      </dsp:nvSpPr>
      <dsp:spPr>
        <a:xfrm>
          <a:off x="1372736" y="2696201"/>
          <a:ext cx="2709078" cy="13545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Искусство является незаменимым средством формирования духовного мира детей: литература, скульптура, народное творчество, живопись</a:t>
          </a:r>
          <a:endParaRPr lang="ru-RU" sz="1600" kern="1200" dirty="0"/>
        </a:p>
      </dsp:txBody>
      <dsp:txXfrm>
        <a:off x="1372736" y="2696201"/>
        <a:ext cx="2709078" cy="1354539"/>
      </dsp:txXfrm>
    </dsp:sp>
    <dsp:sp modelId="{2D314462-7B9E-46A6-851B-C77A12E2351E}">
      <dsp:nvSpPr>
        <dsp:cNvPr id="0" name=""/>
        <dsp:cNvSpPr/>
      </dsp:nvSpPr>
      <dsp:spPr>
        <a:xfrm>
          <a:off x="1440160" y="5196259"/>
          <a:ext cx="2366891" cy="13545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способствует  развитию эмоциональной сферы личности, повышает познавательную активность</a:t>
          </a:r>
          <a:endParaRPr lang="ru-RU" sz="1600" kern="1200" dirty="0"/>
        </a:p>
      </dsp:txBody>
      <dsp:txXfrm>
        <a:off x="1440160" y="5196259"/>
        <a:ext cx="2366891" cy="1354539"/>
      </dsp:txXfrm>
    </dsp:sp>
    <dsp:sp modelId="{FAD54FFF-0920-4F6A-B871-03D77C7EDE5F}">
      <dsp:nvSpPr>
        <dsp:cNvPr id="0" name=""/>
        <dsp:cNvSpPr/>
      </dsp:nvSpPr>
      <dsp:spPr>
        <a:xfrm>
          <a:off x="7031990" y="2928738"/>
          <a:ext cx="2294638" cy="11784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приобщение к духовным ценностям, через вовлечение в творческую деятельность.</a:t>
          </a:r>
          <a:endParaRPr lang="ru-RU" sz="1600" kern="1200" dirty="0"/>
        </a:p>
      </dsp:txBody>
      <dsp:txXfrm>
        <a:off x="7031990" y="2928738"/>
        <a:ext cx="2294638" cy="1178422"/>
      </dsp:txXfrm>
    </dsp:sp>
    <dsp:sp modelId="{B5C92830-5BB9-4054-9D98-6B834E296668}">
      <dsp:nvSpPr>
        <dsp:cNvPr id="0" name=""/>
        <dsp:cNvSpPr/>
      </dsp:nvSpPr>
      <dsp:spPr>
        <a:xfrm>
          <a:off x="6589177" y="5268267"/>
          <a:ext cx="2709078" cy="1258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является уникальным средством формирования важнейших сторон психической жизни </a:t>
          </a:r>
          <a:endParaRPr lang="ru-RU" sz="1800" kern="1200" dirty="0"/>
        </a:p>
      </dsp:txBody>
      <dsp:txXfrm>
        <a:off x="6589177" y="5268267"/>
        <a:ext cx="2709078" cy="1258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AB06F-34DE-4771-B009-79F809BB37BE}">
      <dsp:nvSpPr>
        <dsp:cNvPr id="0" name=""/>
        <dsp:cNvSpPr/>
      </dsp:nvSpPr>
      <dsp:spPr>
        <a:xfrm>
          <a:off x="1383495" y="3154660"/>
          <a:ext cx="375917" cy="2865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958" y="0"/>
              </a:lnTo>
              <a:lnTo>
                <a:pt x="187958" y="2865226"/>
              </a:lnTo>
              <a:lnTo>
                <a:pt x="375917" y="28652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499210" y="4515028"/>
        <a:ext cx="144489" cy="144489"/>
      </dsp:txXfrm>
    </dsp:sp>
    <dsp:sp modelId="{BB0CAE8C-DD01-40B3-B8D8-EE165D323FA6}">
      <dsp:nvSpPr>
        <dsp:cNvPr id="0" name=""/>
        <dsp:cNvSpPr/>
      </dsp:nvSpPr>
      <dsp:spPr>
        <a:xfrm>
          <a:off x="1383495" y="3154660"/>
          <a:ext cx="375917" cy="2148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958" y="0"/>
              </a:lnTo>
              <a:lnTo>
                <a:pt x="187958" y="2148919"/>
              </a:lnTo>
              <a:lnTo>
                <a:pt x="375917" y="21489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516915" y="4174580"/>
        <a:ext cx="109077" cy="109077"/>
      </dsp:txXfrm>
    </dsp:sp>
    <dsp:sp modelId="{ED8594EE-A8F0-4BBF-B74F-3FE1A90E23E6}">
      <dsp:nvSpPr>
        <dsp:cNvPr id="0" name=""/>
        <dsp:cNvSpPr/>
      </dsp:nvSpPr>
      <dsp:spPr>
        <a:xfrm>
          <a:off x="1383495" y="3154660"/>
          <a:ext cx="375917" cy="1432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958" y="0"/>
              </a:lnTo>
              <a:lnTo>
                <a:pt x="187958" y="1432613"/>
              </a:lnTo>
              <a:lnTo>
                <a:pt x="375917" y="14326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34426" y="3833938"/>
        <a:ext cx="74055" cy="74055"/>
      </dsp:txXfrm>
    </dsp:sp>
    <dsp:sp modelId="{BAA3D42A-87F5-48B2-BC1A-BB4DEFDC5617}">
      <dsp:nvSpPr>
        <dsp:cNvPr id="0" name=""/>
        <dsp:cNvSpPr/>
      </dsp:nvSpPr>
      <dsp:spPr>
        <a:xfrm>
          <a:off x="1383495" y="3154660"/>
          <a:ext cx="375917" cy="716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958" y="0"/>
              </a:lnTo>
              <a:lnTo>
                <a:pt x="187958" y="716306"/>
              </a:lnTo>
              <a:lnTo>
                <a:pt x="375917" y="7163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51230" y="3492589"/>
        <a:ext cx="40447" cy="40447"/>
      </dsp:txXfrm>
    </dsp:sp>
    <dsp:sp modelId="{7C8126C9-2CF5-4781-B841-73AF1B90DFC4}">
      <dsp:nvSpPr>
        <dsp:cNvPr id="0" name=""/>
        <dsp:cNvSpPr/>
      </dsp:nvSpPr>
      <dsp:spPr>
        <a:xfrm>
          <a:off x="1383495" y="3108940"/>
          <a:ext cx="3759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5917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62056" y="3145262"/>
        <a:ext cx="18795" cy="18795"/>
      </dsp:txXfrm>
    </dsp:sp>
    <dsp:sp modelId="{782F3E15-B10E-423F-B32B-535242AF59F5}">
      <dsp:nvSpPr>
        <dsp:cNvPr id="0" name=""/>
        <dsp:cNvSpPr/>
      </dsp:nvSpPr>
      <dsp:spPr>
        <a:xfrm>
          <a:off x="1383495" y="2438353"/>
          <a:ext cx="375917" cy="716306"/>
        </a:xfrm>
        <a:custGeom>
          <a:avLst/>
          <a:gdLst/>
          <a:ahLst/>
          <a:cxnLst/>
          <a:rect l="0" t="0" r="0" b="0"/>
          <a:pathLst>
            <a:path>
              <a:moveTo>
                <a:pt x="0" y="716306"/>
              </a:moveTo>
              <a:lnTo>
                <a:pt x="187958" y="716306"/>
              </a:lnTo>
              <a:lnTo>
                <a:pt x="187958" y="0"/>
              </a:lnTo>
              <a:lnTo>
                <a:pt x="37591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51230" y="2776282"/>
        <a:ext cx="40447" cy="40447"/>
      </dsp:txXfrm>
    </dsp:sp>
    <dsp:sp modelId="{75A43516-A23C-49BB-B734-4AC7DE0D5F3D}">
      <dsp:nvSpPr>
        <dsp:cNvPr id="0" name=""/>
        <dsp:cNvSpPr/>
      </dsp:nvSpPr>
      <dsp:spPr>
        <a:xfrm>
          <a:off x="1383495" y="1722046"/>
          <a:ext cx="375917" cy="1432613"/>
        </a:xfrm>
        <a:custGeom>
          <a:avLst/>
          <a:gdLst/>
          <a:ahLst/>
          <a:cxnLst/>
          <a:rect l="0" t="0" r="0" b="0"/>
          <a:pathLst>
            <a:path>
              <a:moveTo>
                <a:pt x="0" y="1432613"/>
              </a:moveTo>
              <a:lnTo>
                <a:pt x="187958" y="1432613"/>
              </a:lnTo>
              <a:lnTo>
                <a:pt x="187958" y="0"/>
              </a:lnTo>
              <a:lnTo>
                <a:pt x="37591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34426" y="2401325"/>
        <a:ext cx="74055" cy="74055"/>
      </dsp:txXfrm>
    </dsp:sp>
    <dsp:sp modelId="{29BACE93-1088-4803-B1B2-B1BC6849DAAA}">
      <dsp:nvSpPr>
        <dsp:cNvPr id="0" name=""/>
        <dsp:cNvSpPr/>
      </dsp:nvSpPr>
      <dsp:spPr>
        <a:xfrm>
          <a:off x="1383495" y="1005740"/>
          <a:ext cx="375917" cy="2148919"/>
        </a:xfrm>
        <a:custGeom>
          <a:avLst/>
          <a:gdLst/>
          <a:ahLst/>
          <a:cxnLst/>
          <a:rect l="0" t="0" r="0" b="0"/>
          <a:pathLst>
            <a:path>
              <a:moveTo>
                <a:pt x="0" y="2148919"/>
              </a:moveTo>
              <a:lnTo>
                <a:pt x="187958" y="2148919"/>
              </a:lnTo>
              <a:lnTo>
                <a:pt x="187958" y="0"/>
              </a:lnTo>
              <a:lnTo>
                <a:pt x="37591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516915" y="2025661"/>
        <a:ext cx="109077" cy="109077"/>
      </dsp:txXfrm>
    </dsp:sp>
    <dsp:sp modelId="{773591B5-CFCC-4846-A4A0-1D78555BD509}">
      <dsp:nvSpPr>
        <dsp:cNvPr id="0" name=""/>
        <dsp:cNvSpPr/>
      </dsp:nvSpPr>
      <dsp:spPr>
        <a:xfrm>
          <a:off x="1383495" y="289433"/>
          <a:ext cx="375917" cy="2865226"/>
        </a:xfrm>
        <a:custGeom>
          <a:avLst/>
          <a:gdLst/>
          <a:ahLst/>
          <a:cxnLst/>
          <a:rect l="0" t="0" r="0" b="0"/>
          <a:pathLst>
            <a:path>
              <a:moveTo>
                <a:pt x="0" y="2865226"/>
              </a:moveTo>
              <a:lnTo>
                <a:pt x="187958" y="2865226"/>
              </a:lnTo>
              <a:lnTo>
                <a:pt x="187958" y="0"/>
              </a:lnTo>
              <a:lnTo>
                <a:pt x="37591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499210" y="1649802"/>
        <a:ext cx="144489" cy="144489"/>
      </dsp:txXfrm>
    </dsp:sp>
    <dsp:sp modelId="{A40D928D-5F2D-4907-8BE2-5237D1567EEB}">
      <dsp:nvSpPr>
        <dsp:cNvPr id="0" name=""/>
        <dsp:cNvSpPr/>
      </dsp:nvSpPr>
      <dsp:spPr>
        <a:xfrm rot="16200000">
          <a:off x="-411040" y="2868137"/>
          <a:ext cx="3016027" cy="573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Формы работы</a:t>
          </a:r>
          <a:endParaRPr lang="ru-RU" sz="3600" kern="1200" dirty="0"/>
        </a:p>
      </dsp:txBody>
      <dsp:txXfrm>
        <a:off x="-411040" y="2868137"/>
        <a:ext cx="3016027" cy="573045"/>
      </dsp:txXfrm>
    </dsp:sp>
    <dsp:sp modelId="{C4536899-826F-4C76-A482-A333EF3887A0}">
      <dsp:nvSpPr>
        <dsp:cNvPr id="0" name=""/>
        <dsp:cNvSpPr/>
      </dsp:nvSpPr>
      <dsp:spPr>
        <a:xfrm>
          <a:off x="1759413" y="2911"/>
          <a:ext cx="6576623" cy="573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экспериментирование</a:t>
          </a:r>
          <a:endParaRPr lang="ru-RU" sz="1500" kern="1200" dirty="0"/>
        </a:p>
      </dsp:txBody>
      <dsp:txXfrm>
        <a:off x="1759413" y="2911"/>
        <a:ext cx="6576623" cy="573045"/>
      </dsp:txXfrm>
    </dsp:sp>
    <dsp:sp modelId="{52AAFDBC-B32D-4DFE-94C4-9EA03CD4F6FF}">
      <dsp:nvSpPr>
        <dsp:cNvPr id="0" name=""/>
        <dsp:cNvSpPr/>
      </dsp:nvSpPr>
      <dsp:spPr>
        <a:xfrm>
          <a:off x="1759413" y="719217"/>
          <a:ext cx="5730507" cy="573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слушание</a:t>
          </a:r>
          <a:endParaRPr lang="ru-RU" sz="1500" kern="1200"/>
        </a:p>
      </dsp:txBody>
      <dsp:txXfrm>
        <a:off x="1759413" y="719217"/>
        <a:ext cx="5730507" cy="573045"/>
      </dsp:txXfrm>
    </dsp:sp>
    <dsp:sp modelId="{D159FD6A-9088-438B-8957-87DB8BA24353}">
      <dsp:nvSpPr>
        <dsp:cNvPr id="0" name=""/>
        <dsp:cNvSpPr/>
      </dsp:nvSpPr>
      <dsp:spPr>
        <a:xfrm>
          <a:off x="1759413" y="1435524"/>
          <a:ext cx="6150125" cy="573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мастерская по изготовлению продуктов детского творчества</a:t>
          </a:r>
          <a:endParaRPr lang="ru-RU" sz="1400" kern="1200" dirty="0"/>
        </a:p>
      </dsp:txBody>
      <dsp:txXfrm>
        <a:off x="1759413" y="1435524"/>
        <a:ext cx="6150125" cy="573045"/>
      </dsp:txXfrm>
    </dsp:sp>
    <dsp:sp modelId="{D3FD50C3-7B13-40F5-A071-42A2940803DB}">
      <dsp:nvSpPr>
        <dsp:cNvPr id="0" name=""/>
        <dsp:cNvSpPr/>
      </dsp:nvSpPr>
      <dsp:spPr>
        <a:xfrm>
          <a:off x="1759413" y="2151830"/>
          <a:ext cx="7690767" cy="573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беседы</a:t>
          </a:r>
          <a:endParaRPr lang="ru-RU" sz="1400" kern="1200"/>
        </a:p>
      </dsp:txBody>
      <dsp:txXfrm>
        <a:off x="1759413" y="2151830"/>
        <a:ext cx="7690767" cy="573045"/>
      </dsp:txXfrm>
    </dsp:sp>
    <dsp:sp modelId="{C8EEE0A9-3969-4CB9-8CF1-160E27B37C9B}">
      <dsp:nvSpPr>
        <dsp:cNvPr id="0" name=""/>
        <dsp:cNvSpPr/>
      </dsp:nvSpPr>
      <dsp:spPr>
        <a:xfrm>
          <a:off x="1759413" y="2868137"/>
          <a:ext cx="7310997" cy="573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наблюдение, экскурсия</a:t>
          </a:r>
          <a:endParaRPr lang="ru-RU" sz="1400" kern="1200"/>
        </a:p>
      </dsp:txBody>
      <dsp:txXfrm>
        <a:off x="1759413" y="2868137"/>
        <a:ext cx="7310997" cy="573045"/>
      </dsp:txXfrm>
    </dsp:sp>
    <dsp:sp modelId="{6A06D0A4-DDF5-4E3D-8D1F-5712ECD3949E}">
      <dsp:nvSpPr>
        <dsp:cNvPr id="0" name=""/>
        <dsp:cNvSpPr/>
      </dsp:nvSpPr>
      <dsp:spPr>
        <a:xfrm>
          <a:off x="1759413" y="3584443"/>
          <a:ext cx="7372008" cy="573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чтение, обсуждение, разучивание</a:t>
          </a:r>
          <a:endParaRPr lang="ru-RU" sz="1400" kern="1200"/>
        </a:p>
      </dsp:txBody>
      <dsp:txXfrm>
        <a:off x="1759413" y="3584443"/>
        <a:ext cx="7372008" cy="573045"/>
      </dsp:txXfrm>
    </dsp:sp>
    <dsp:sp modelId="{9D048C24-484F-4662-9221-58E48C2638F7}">
      <dsp:nvSpPr>
        <dsp:cNvPr id="0" name=""/>
        <dsp:cNvSpPr/>
      </dsp:nvSpPr>
      <dsp:spPr>
        <a:xfrm>
          <a:off x="1759413" y="4300750"/>
          <a:ext cx="1879588" cy="573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подвижные игры</a:t>
          </a:r>
          <a:endParaRPr lang="ru-RU" sz="1400" kern="1200"/>
        </a:p>
      </dsp:txBody>
      <dsp:txXfrm>
        <a:off x="1759413" y="4300750"/>
        <a:ext cx="1879588" cy="573045"/>
      </dsp:txXfrm>
    </dsp:sp>
    <dsp:sp modelId="{A0558F1B-B6E5-4E42-A77A-10B596C8B149}">
      <dsp:nvSpPr>
        <dsp:cNvPr id="0" name=""/>
        <dsp:cNvSpPr/>
      </dsp:nvSpPr>
      <dsp:spPr>
        <a:xfrm>
          <a:off x="1759413" y="5017056"/>
          <a:ext cx="7398416" cy="573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игры с правилами, сюжетно-ролевые игры</a:t>
          </a:r>
          <a:endParaRPr lang="ru-RU" sz="1400" kern="1200"/>
        </a:p>
      </dsp:txBody>
      <dsp:txXfrm>
        <a:off x="1759413" y="5017056"/>
        <a:ext cx="7398416" cy="573045"/>
      </dsp:txXfrm>
    </dsp:sp>
    <dsp:sp modelId="{A8247207-A016-4EA2-9111-D2580DCA0218}">
      <dsp:nvSpPr>
        <dsp:cNvPr id="0" name=""/>
        <dsp:cNvSpPr/>
      </dsp:nvSpPr>
      <dsp:spPr>
        <a:xfrm>
          <a:off x="1759413" y="5733363"/>
          <a:ext cx="5870367" cy="573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дидактические игры</a:t>
          </a:r>
          <a:endParaRPr lang="ru-RU" sz="1400" kern="1200"/>
        </a:p>
      </dsp:txBody>
      <dsp:txXfrm>
        <a:off x="1759413" y="5733363"/>
        <a:ext cx="5870367" cy="5730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03A4A-5409-4399-8523-8898C2922D86}">
      <dsp:nvSpPr>
        <dsp:cNvPr id="0" name=""/>
        <dsp:cNvSpPr/>
      </dsp:nvSpPr>
      <dsp:spPr>
        <a:xfrm rot="5400000">
          <a:off x="40704" y="376135"/>
          <a:ext cx="1706413" cy="13866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Обучающие</a:t>
          </a:r>
          <a:endParaRPr lang="ru-RU" sz="1800" kern="1200" dirty="0"/>
        </a:p>
      </dsp:txBody>
      <dsp:txXfrm rot="-5400000">
        <a:off x="200594" y="909562"/>
        <a:ext cx="1386634" cy="319779"/>
      </dsp:txXfrm>
    </dsp:sp>
    <dsp:sp modelId="{4BDEF884-FEC5-43D5-97F5-BB91FE674005}">
      <dsp:nvSpPr>
        <dsp:cNvPr id="0" name=""/>
        <dsp:cNvSpPr/>
      </dsp:nvSpPr>
      <dsp:spPr>
        <a:xfrm rot="5400000">
          <a:off x="4304370" y="-2530743"/>
          <a:ext cx="1503334" cy="6587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формировать умения следовать устным инструкциям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обучать различным приемам работы с бумагой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обогащать словарь ребенка специальными терминами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создавать композиции с изделиями, выполненными из бумаги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знакомить детей с картинами  великих русских художников</a:t>
          </a:r>
          <a:endParaRPr lang="ru-RU" sz="1800" kern="1200" dirty="0"/>
        </a:p>
      </dsp:txBody>
      <dsp:txXfrm rot="-5400000">
        <a:off x="1762228" y="84786"/>
        <a:ext cx="6514232" cy="1356560"/>
      </dsp:txXfrm>
    </dsp:sp>
    <dsp:sp modelId="{E17A9702-6A12-4429-A982-EBB86CEE3A24}">
      <dsp:nvSpPr>
        <dsp:cNvPr id="0" name=""/>
        <dsp:cNvSpPr/>
      </dsp:nvSpPr>
      <dsp:spPr>
        <a:xfrm rot="5400000">
          <a:off x="-231794" y="2278256"/>
          <a:ext cx="1706413" cy="14207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Развивающие</a:t>
          </a:r>
          <a:endParaRPr lang="ru-RU" sz="1600" kern="1200" dirty="0"/>
        </a:p>
      </dsp:txBody>
      <dsp:txXfrm rot="-5400000">
        <a:off x="-88961" y="2845799"/>
        <a:ext cx="1420749" cy="285664"/>
      </dsp:txXfrm>
    </dsp:sp>
    <dsp:sp modelId="{534EEEE3-5F36-4306-AC0C-D1657152BD5B}">
      <dsp:nvSpPr>
        <dsp:cNvPr id="0" name=""/>
        <dsp:cNvSpPr/>
      </dsp:nvSpPr>
      <dsp:spPr>
        <a:xfrm rot="5400000">
          <a:off x="4187199" y="-1223234"/>
          <a:ext cx="1889402" cy="78264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развивать внимание, память, логическое и пространственное воображение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развивать мелкую моторику рук и глазомер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развивать у детей способность работать руками, приучать к точным движениям пальцев;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развивать художественный вкус, творческие способности и фантазии детей</a:t>
          </a:r>
          <a:endParaRPr lang="ru-RU" sz="1800" kern="1200" dirty="0"/>
        </a:p>
      </dsp:txBody>
      <dsp:txXfrm rot="-5400000">
        <a:off x="1218657" y="1837541"/>
        <a:ext cx="7734254" cy="1704936"/>
      </dsp:txXfrm>
    </dsp:sp>
    <dsp:sp modelId="{5BE668B0-0D9D-4BB0-BC81-EAF0C3F0438A}">
      <dsp:nvSpPr>
        <dsp:cNvPr id="0" name=""/>
        <dsp:cNvSpPr/>
      </dsp:nvSpPr>
      <dsp:spPr>
        <a:xfrm rot="5400000">
          <a:off x="-166999" y="3750286"/>
          <a:ext cx="1706413" cy="15503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Воспитатаельные</a:t>
          </a:r>
          <a:endParaRPr lang="ru-RU" sz="1400" kern="1200" dirty="0"/>
        </a:p>
      </dsp:txBody>
      <dsp:txXfrm rot="-5400000">
        <a:off x="-88961" y="4447419"/>
        <a:ext cx="1550339" cy="156074"/>
      </dsp:txXfrm>
    </dsp:sp>
    <dsp:sp modelId="{A8BC5D6E-65A6-43D8-BD5D-E72A0C529E85}">
      <dsp:nvSpPr>
        <dsp:cNvPr id="0" name=""/>
        <dsp:cNvSpPr/>
      </dsp:nvSpPr>
      <dsp:spPr>
        <a:xfrm rot="5400000">
          <a:off x="4642111" y="817807"/>
          <a:ext cx="1109168" cy="78264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воспитывать интерес к конструированию из бумаги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учить аккуратности, умению бережно и экономно использовать материал, содержать в порядке рабочее место.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формировать культуру труда и совершенствовать трудовые навыки</a:t>
          </a:r>
          <a:endParaRPr lang="ru-RU" sz="1800" kern="1200" dirty="0"/>
        </a:p>
      </dsp:txBody>
      <dsp:txXfrm rot="-5400000">
        <a:off x="1283452" y="4230612"/>
        <a:ext cx="7772342" cy="10008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F5076-4D2D-4193-AFF3-D6A65B1BAFF2}">
      <dsp:nvSpPr>
        <dsp:cNvPr id="0" name=""/>
        <dsp:cNvSpPr/>
      </dsp:nvSpPr>
      <dsp:spPr>
        <a:xfrm>
          <a:off x="938656" y="63334"/>
          <a:ext cx="6655127" cy="6655127"/>
        </a:xfrm>
        <a:prstGeom prst="circularArrow">
          <a:avLst>
            <a:gd name="adj1" fmla="val 5544"/>
            <a:gd name="adj2" fmla="val 330680"/>
            <a:gd name="adj3" fmla="val 13763524"/>
            <a:gd name="adj4" fmla="val 1739351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E6027-2309-4AD4-96E9-6A3112F204E1}">
      <dsp:nvSpPr>
        <dsp:cNvPr id="0" name=""/>
        <dsp:cNvSpPr/>
      </dsp:nvSpPr>
      <dsp:spPr>
        <a:xfrm>
          <a:off x="2699717" y="106130"/>
          <a:ext cx="3133005" cy="1566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Художественно-эстетическое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развитие</a:t>
          </a:r>
          <a:endParaRPr lang="ru-RU" sz="2500" kern="1200" dirty="0"/>
        </a:p>
      </dsp:txBody>
      <dsp:txXfrm>
        <a:off x="2776187" y="182600"/>
        <a:ext cx="2980065" cy="1413562"/>
      </dsp:txXfrm>
    </dsp:sp>
    <dsp:sp modelId="{BF82242B-8B72-43D8-B0EB-72E242D7126A}">
      <dsp:nvSpPr>
        <dsp:cNvPr id="0" name=""/>
        <dsp:cNvSpPr/>
      </dsp:nvSpPr>
      <dsp:spPr>
        <a:xfrm>
          <a:off x="5398823" y="2067145"/>
          <a:ext cx="3133005" cy="1566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Речевое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развитие</a:t>
          </a:r>
          <a:endParaRPr lang="ru-RU" sz="2500" kern="1200" dirty="0"/>
        </a:p>
      </dsp:txBody>
      <dsp:txXfrm>
        <a:off x="5475293" y="2143615"/>
        <a:ext cx="2980065" cy="1413562"/>
      </dsp:txXfrm>
    </dsp:sp>
    <dsp:sp modelId="{0098CF78-964F-4BAF-BD32-246727DAAD7E}">
      <dsp:nvSpPr>
        <dsp:cNvPr id="0" name=""/>
        <dsp:cNvSpPr/>
      </dsp:nvSpPr>
      <dsp:spPr>
        <a:xfrm>
          <a:off x="4367856" y="5240134"/>
          <a:ext cx="3133005" cy="1566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Познавательное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развитие </a:t>
          </a:r>
          <a:endParaRPr lang="ru-RU" sz="2500" kern="1200" dirty="0"/>
        </a:p>
      </dsp:txBody>
      <dsp:txXfrm>
        <a:off x="4444326" y="5316604"/>
        <a:ext cx="2980065" cy="1413562"/>
      </dsp:txXfrm>
    </dsp:sp>
    <dsp:sp modelId="{8EA9DC49-9297-4504-A861-05645C8F0562}">
      <dsp:nvSpPr>
        <dsp:cNvPr id="0" name=""/>
        <dsp:cNvSpPr/>
      </dsp:nvSpPr>
      <dsp:spPr>
        <a:xfrm>
          <a:off x="1031578" y="5240134"/>
          <a:ext cx="3133005" cy="1566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Физическое развитие</a:t>
          </a:r>
          <a:endParaRPr lang="ru-RU" sz="2500" kern="1200"/>
        </a:p>
      </dsp:txBody>
      <dsp:txXfrm>
        <a:off x="1108048" y="5316604"/>
        <a:ext cx="2980065" cy="1413562"/>
      </dsp:txXfrm>
    </dsp:sp>
    <dsp:sp modelId="{D491FC90-46F3-444F-B5EB-ACF2DF97230A}">
      <dsp:nvSpPr>
        <dsp:cNvPr id="0" name=""/>
        <dsp:cNvSpPr/>
      </dsp:nvSpPr>
      <dsp:spPr>
        <a:xfrm>
          <a:off x="611" y="2067145"/>
          <a:ext cx="3133005" cy="1566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Социально-коммуникативное развитие</a:t>
          </a:r>
          <a:endParaRPr lang="ru-RU" sz="2500" kern="1200" dirty="0"/>
        </a:p>
      </dsp:txBody>
      <dsp:txXfrm>
        <a:off x="77081" y="2143615"/>
        <a:ext cx="2980065" cy="1413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59" r="99756">
                        <a14:foregroundMark x1="49267" y1="37533" x2="49267" y2="37533"/>
                        <a14:foregroundMark x1="50244" y1="42800" x2="50244" y2="42800"/>
                        <a14:foregroundMark x1="50733" y1="40333" x2="50733" y2="40333"/>
                        <a14:foregroundMark x1="18160" y1="76800" x2="18160" y2="76800"/>
                        <a14:foregroundMark x1="18160" y1="78733" x2="18160" y2="78733"/>
                        <a14:foregroundMark x1="16124" y1="78067" x2="18160" y2="84600"/>
                        <a14:foregroundMark x1="19137" y1="81533" x2="19137" y2="81533"/>
                        <a14:foregroundMark x1="19137" y1="83667" x2="19137" y2="83667"/>
                        <a14:foregroundMark x1="14169" y1="78067" x2="14169" y2="78067"/>
                        <a14:foregroundMark x1="12622" y1="81533" x2="12622" y2="81533"/>
                        <a14:foregroundMark x1="73779" y1="85267" x2="77280" y2="78067"/>
                        <a14:foregroundMark x1="74756" y1="84933" x2="71743" y2="81800"/>
                        <a14:foregroundMark x1="73779" y1="85867" x2="69788" y2="84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2807208" cy="4509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6720" y="681370"/>
            <a:ext cx="58326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effectLst>
                  <a:outerShdw blurRad="50800" algn="tl">
                    <a:srgbClr val="000000"/>
                  </a:outerShdw>
                </a:effectLst>
              </a:rPr>
              <a:t>Проектирование фрагмента рабочей программы воспитателя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563888" y="4293096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«Чудо своими руками»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9174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8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260648"/>
            <a:ext cx="7200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Дошкольный возраст – яркая, неповторимая страница в жизни каждого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3178253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359078"/>
            <a:ext cx="22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Актуальность</a:t>
            </a:r>
            <a:endParaRPr lang="ru-RU" sz="28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74112747"/>
              </p:ext>
            </p:extLst>
          </p:nvPr>
        </p:nvGraphicFramePr>
        <p:xfrm>
          <a:off x="-900608" y="-70338"/>
          <a:ext cx="10174338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414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96382610"/>
              </p:ext>
            </p:extLst>
          </p:nvPr>
        </p:nvGraphicFramePr>
        <p:xfrm>
          <a:off x="-684584" y="260648"/>
          <a:ext cx="10260632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016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91" l="3429" r="99429">
                        <a14:backgroundMark x1="92000" y1="96552" x2="81714" y2="84368"/>
                        <a14:backgroundMark x1="76143" y1="78851" x2="75571" y2="68506"/>
                        <a14:backgroundMark x1="75286" y1="72414" x2="64286" y2="72874"/>
                        <a14:backgroundMark x1="70286" y1="48966" x2="71286" y2="19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99641"/>
            <a:ext cx="8424936" cy="4647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88608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Цель: </a:t>
            </a:r>
            <a:r>
              <a:rPr lang="ru-RU" sz="2000" dirty="0"/>
              <a:t>всестороннее интеллектуальное и эстетическое развитие детей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процессе овладения элементарными приемами конструирования из бумаги. </a:t>
            </a:r>
            <a:endParaRPr lang="ru-RU" sz="2000" dirty="0" smtClean="0"/>
          </a:p>
          <a:p>
            <a:r>
              <a:rPr lang="ru-RU" sz="2000" dirty="0" smtClean="0"/>
              <a:t>развитие </a:t>
            </a:r>
            <a:r>
              <a:rPr lang="ru-RU" sz="2000" dirty="0"/>
              <a:t>творческих способностей детей </a:t>
            </a:r>
            <a:endParaRPr lang="ru-RU" sz="2000" dirty="0" smtClean="0"/>
          </a:p>
          <a:p>
            <a:r>
              <a:rPr lang="ru-RU" sz="2000" dirty="0" smtClean="0"/>
              <a:t>при </a:t>
            </a:r>
            <a:r>
              <a:rPr lang="ru-RU" sz="2000" dirty="0"/>
              <a:t>конструировании из бумаги при взаимодействии с другими видами </a:t>
            </a:r>
            <a:endParaRPr lang="ru-RU" sz="2000" dirty="0" smtClean="0"/>
          </a:p>
          <a:p>
            <a:r>
              <a:rPr lang="ru-RU" sz="2000" dirty="0" smtClean="0"/>
              <a:t>деятельности</a:t>
            </a:r>
            <a:r>
              <a:rPr lang="ru-RU" sz="2000" dirty="0"/>
              <a:t>, </a:t>
            </a:r>
            <a:r>
              <a:rPr lang="ru-RU" sz="2000" dirty="0" smtClean="0"/>
              <a:t>формировать </a:t>
            </a:r>
            <a:r>
              <a:rPr lang="ru-RU" sz="2000" dirty="0"/>
              <a:t>способность дошкольников отбирать нужные </a:t>
            </a:r>
            <a:endParaRPr lang="ru-RU" sz="2000" dirty="0" smtClean="0"/>
          </a:p>
          <a:p>
            <a:r>
              <a:rPr lang="ru-RU" sz="2000" dirty="0" smtClean="0"/>
              <a:t>средства</a:t>
            </a:r>
            <a:r>
              <a:rPr lang="ru-RU" sz="2000" dirty="0"/>
              <a:t>, </a:t>
            </a:r>
            <a:r>
              <a:rPr lang="ru-RU" sz="2000" dirty="0" smtClean="0"/>
              <a:t>стремление </a:t>
            </a:r>
            <a:r>
              <a:rPr lang="ru-RU" sz="2000" dirty="0"/>
              <a:t>достигнуть положительного результата.</a:t>
            </a:r>
          </a:p>
        </p:txBody>
      </p:sp>
    </p:spTree>
    <p:extLst>
      <p:ext uri="{BB962C8B-B14F-4D97-AF65-F5344CB8AC3E}">
        <p14:creationId xmlns:p14="http://schemas.microsoft.com/office/powerpoint/2010/main" val="25816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69781532"/>
              </p:ext>
            </p:extLst>
          </p:nvPr>
        </p:nvGraphicFramePr>
        <p:xfrm>
          <a:off x="-10497" y="1340768"/>
          <a:ext cx="9020977" cy="5390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47664" y="476672"/>
            <a:ext cx="5904656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Задачи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74644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80078310"/>
              </p:ext>
            </p:extLst>
          </p:nvPr>
        </p:nvGraphicFramePr>
        <p:xfrm>
          <a:off x="323528" y="-171400"/>
          <a:ext cx="8532440" cy="6912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вал 2"/>
          <p:cNvSpPr/>
          <p:nvPr/>
        </p:nvSpPr>
        <p:spPr>
          <a:xfrm>
            <a:off x="6270209" y="476672"/>
            <a:ext cx="432048" cy="5691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182062" y="159662"/>
            <a:ext cx="4389938" cy="59093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Цель: Познакомить детей с понятием «Живопись», развивать эстетический взгляд на окружающий мир, закрепить навыки работы с кистью и красками, развивать умение скатывать доскообразные формы из бумаги, скатывание тонких и толстых жгутов, продолжать учить определять на листе бумаги нижнюю и верхнюю </a:t>
            </a:r>
            <a:r>
              <a:rPr lang="ru-RU" dirty="0" smtClean="0"/>
              <a:t>стороны.</a:t>
            </a:r>
          </a:p>
          <a:p>
            <a:r>
              <a:rPr lang="ru-RU" u="sng" dirty="0"/>
              <a:t>Д/игры</a:t>
            </a:r>
            <a:r>
              <a:rPr lang="ru-RU" dirty="0"/>
              <a:t>: «Сделай по образцу», «Поможем художнику», «Придумай образ».</a:t>
            </a:r>
          </a:p>
          <a:p>
            <a:r>
              <a:rPr lang="ru-RU" u="sng" dirty="0"/>
              <a:t> </a:t>
            </a:r>
            <a:r>
              <a:rPr lang="ru-RU" u="sng" dirty="0" err="1"/>
              <a:t>Пальч</a:t>
            </a:r>
            <a:r>
              <a:rPr lang="ru-RU" u="sng" dirty="0"/>
              <a:t>. игры</a:t>
            </a:r>
            <a:r>
              <a:rPr lang="ru-RU" dirty="0"/>
              <a:t>: «чудо мешок», «Золушка», </a:t>
            </a:r>
          </a:p>
          <a:p>
            <a:r>
              <a:rPr lang="ru-RU" dirty="0"/>
              <a:t>«Бусы из пуговиц своими руками»</a:t>
            </a:r>
          </a:p>
          <a:p>
            <a:r>
              <a:rPr lang="ru-RU" u="sng" dirty="0"/>
              <a:t>Подвижная игра </a:t>
            </a:r>
            <a:r>
              <a:rPr lang="ru-RU" dirty="0"/>
              <a:t>«Двенадцать красок»</a:t>
            </a:r>
          </a:p>
          <a:p>
            <a:r>
              <a:rPr lang="ru-RU" u="sng" dirty="0"/>
              <a:t>Рисование</a:t>
            </a:r>
            <a:r>
              <a:rPr lang="ru-RU" dirty="0"/>
              <a:t>: «Ромашки на лужайке»</a:t>
            </a:r>
          </a:p>
          <a:p>
            <a:r>
              <a:rPr lang="ru-RU" u="sng" dirty="0"/>
              <a:t>Лепка </a:t>
            </a:r>
            <a:r>
              <a:rPr lang="ru-RU" dirty="0"/>
              <a:t>«Пирамидки» «Божьи коровки»</a:t>
            </a:r>
          </a:p>
          <a:p>
            <a:r>
              <a:rPr lang="ru-RU" dirty="0"/>
              <a:t>(коллективная работа)</a:t>
            </a:r>
          </a:p>
          <a:p>
            <a:r>
              <a:rPr lang="ru-RU" u="sng" dirty="0"/>
              <a:t>Конструирование «Гусеница»</a:t>
            </a:r>
            <a:endParaRPr lang="ru-RU" dirty="0"/>
          </a:p>
          <a:p>
            <a:r>
              <a:rPr lang="ru-RU" dirty="0"/>
              <a:t>Аппликация «Летняя картинка»</a:t>
            </a:r>
          </a:p>
          <a:p>
            <a:r>
              <a:rPr lang="ru-RU" u="sng" dirty="0"/>
              <a:t>Сюжетно-ролевая игра</a:t>
            </a:r>
            <a:endParaRPr lang="ru-RU" dirty="0"/>
          </a:p>
          <a:p>
            <a:r>
              <a:rPr lang="ru-RU" dirty="0"/>
              <a:t>«Экскурсия в галерею»</a:t>
            </a:r>
          </a:p>
        </p:txBody>
      </p:sp>
      <p:sp>
        <p:nvSpPr>
          <p:cNvPr id="5" name="Овал 4"/>
          <p:cNvSpPr/>
          <p:nvPr/>
        </p:nvSpPr>
        <p:spPr>
          <a:xfrm>
            <a:off x="7452320" y="3501008"/>
            <a:ext cx="504056" cy="5694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87181"/>
            <a:ext cx="5209299" cy="56323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Цель: познакомить детей с работами художника </a:t>
            </a:r>
            <a:r>
              <a:rPr lang="ru-RU" dirty="0" err="1"/>
              <a:t>И.И.Шишкина</a:t>
            </a:r>
            <a:r>
              <a:rPr lang="ru-RU" dirty="0"/>
              <a:t> и </a:t>
            </a:r>
            <a:r>
              <a:rPr lang="ru-RU" dirty="0" err="1"/>
              <a:t>И.К.Айвазовского</a:t>
            </a:r>
            <a:r>
              <a:rPr lang="ru-RU" dirty="0"/>
              <a:t>, обратить внимание детей на игру красок в картинах художников, формирование эстетического вкуса детей. знакомство с цифрой шесть, познакомить  детей со смешиванием красок для получения нужного цвета, написание цифры </a:t>
            </a:r>
            <a:r>
              <a:rPr lang="ru-RU" dirty="0" err="1"/>
              <a:t>шесть,счет</a:t>
            </a:r>
            <a:r>
              <a:rPr lang="ru-RU" dirty="0"/>
              <a:t> до шести</a:t>
            </a:r>
          </a:p>
          <a:p>
            <a:r>
              <a:rPr lang="ru-RU" dirty="0"/>
              <a:t>Темы:</a:t>
            </a:r>
            <a:r>
              <a:rPr lang="ru-RU" u="sng" dirty="0"/>
              <a:t> Беседа</a:t>
            </a:r>
            <a:r>
              <a:rPr lang="ru-RU" dirty="0"/>
              <a:t>: Живопись «Разные виды</a:t>
            </a:r>
          </a:p>
          <a:p>
            <a:r>
              <a:rPr lang="ru-RU" dirty="0"/>
              <a:t>бумаги», «Назначение и изготовление бумаги</a:t>
            </a:r>
          </a:p>
          <a:p>
            <a:r>
              <a:rPr lang="ru-RU" u="sng" dirty="0"/>
              <a:t>«</a:t>
            </a:r>
            <a:r>
              <a:rPr lang="ru-RU" dirty="0"/>
              <a:t>Картины великих</a:t>
            </a:r>
          </a:p>
          <a:p>
            <a:r>
              <a:rPr lang="ru-RU" dirty="0"/>
              <a:t>Русских художников </a:t>
            </a:r>
            <a:r>
              <a:rPr lang="ru-RU" dirty="0" err="1"/>
              <a:t>И.И.Шишкина</a:t>
            </a:r>
            <a:r>
              <a:rPr lang="ru-RU" dirty="0"/>
              <a:t> и </a:t>
            </a:r>
            <a:r>
              <a:rPr lang="ru-RU" dirty="0" err="1"/>
              <a:t>И.К.Айвазовского</a:t>
            </a:r>
            <a:endParaRPr lang="ru-RU" dirty="0"/>
          </a:p>
          <a:p>
            <a:r>
              <a:rPr lang="ru-RU" dirty="0"/>
              <a:t>ФЭМП «Шесть основных цветов красок»</a:t>
            </a:r>
          </a:p>
          <a:p>
            <a:r>
              <a:rPr lang="ru-RU" dirty="0" err="1"/>
              <a:t>Видеоопыт</a:t>
            </a:r>
            <a:r>
              <a:rPr lang="ru-RU" dirty="0"/>
              <a:t> «Растения в тени и на свету»</a:t>
            </a:r>
          </a:p>
          <a:p>
            <a:r>
              <a:rPr lang="ru-RU" u="sng" dirty="0"/>
              <a:t>Экспериментирование </a:t>
            </a:r>
            <a:r>
              <a:rPr lang="ru-RU" dirty="0"/>
              <a:t>«</a:t>
            </a:r>
            <a:r>
              <a:rPr lang="ru-RU" dirty="0" err="1"/>
              <a:t>Сминание</a:t>
            </a:r>
            <a:r>
              <a:rPr lang="ru-RU" dirty="0"/>
              <a:t> бумаги» «Тонет- не тонет» «Цветные капли» «Можно ли склеить бумагу водой»</a:t>
            </a:r>
          </a:p>
          <a:p>
            <a:r>
              <a:rPr lang="ru-RU" u="sng" dirty="0"/>
              <a:t>Чтение </a:t>
            </a:r>
            <a:r>
              <a:rPr lang="ru-RU" u="sng" dirty="0" err="1"/>
              <a:t>худож</a:t>
            </a:r>
            <a:r>
              <a:rPr lang="ru-RU" u="sng" dirty="0"/>
              <a:t>. литературы:</a:t>
            </a:r>
            <a:endParaRPr lang="ru-RU" dirty="0"/>
          </a:p>
          <a:p>
            <a:r>
              <a:rPr lang="ru-RU" dirty="0" err="1"/>
              <a:t>Г.Х.Андерсен</a:t>
            </a:r>
            <a:r>
              <a:rPr lang="ru-RU" dirty="0"/>
              <a:t>  Сказка «Ромашка»</a:t>
            </a:r>
          </a:p>
        </p:txBody>
      </p:sp>
      <p:sp>
        <p:nvSpPr>
          <p:cNvPr id="7" name="Овал 6"/>
          <p:cNvSpPr/>
          <p:nvPr/>
        </p:nvSpPr>
        <p:spPr>
          <a:xfrm>
            <a:off x="6588224" y="4293096"/>
            <a:ext cx="504056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30603" y="5733394"/>
            <a:ext cx="454181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27584" y="1268760"/>
            <a:ext cx="457200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4886" y="92042"/>
            <a:ext cx="5038549" cy="480131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Цель: Развивать воображение и внимание детей при создании описательного рассказа, учить детей правильно излагать свои мысли, развивать связную речь. </a:t>
            </a:r>
          </a:p>
          <a:p>
            <a:r>
              <a:rPr lang="ru-RU" dirty="0"/>
              <a:t>Темы:</a:t>
            </a:r>
            <a:r>
              <a:rPr lang="ru-RU" u="sng" dirty="0"/>
              <a:t> Ситуативный разговор</a:t>
            </a:r>
            <a:endParaRPr lang="ru-RU" dirty="0"/>
          </a:p>
          <a:p>
            <a:r>
              <a:rPr lang="ru-RU" dirty="0"/>
              <a:t>Связь охраны леса с нашей повседневной жизнью</a:t>
            </a:r>
          </a:p>
          <a:p>
            <a:r>
              <a:rPr lang="ru-RU" u="sng" dirty="0"/>
              <a:t>Д/игры </a:t>
            </a:r>
            <a:r>
              <a:rPr lang="ru-RU" dirty="0"/>
              <a:t>«Веселая полянка», «Бывает- не бывает», «Поможем художнику», «Придумай образ</a:t>
            </a:r>
            <a:r>
              <a:rPr lang="ru-RU" u="sng" dirty="0"/>
              <a:t> </a:t>
            </a:r>
            <a:r>
              <a:rPr lang="ru-RU" dirty="0"/>
              <a:t>«Бывает-не бывает»</a:t>
            </a:r>
          </a:p>
          <a:p>
            <a:r>
              <a:rPr lang="ru-RU" u="sng" dirty="0"/>
              <a:t>Беседа </a:t>
            </a:r>
            <a:r>
              <a:rPr lang="ru-RU" dirty="0"/>
              <a:t> «Назначение и изготовление бумаги»</a:t>
            </a:r>
            <a:r>
              <a:rPr lang="ru-RU" u="sng" dirty="0"/>
              <a:t> </a:t>
            </a:r>
            <a:r>
              <a:rPr lang="ru-RU" dirty="0"/>
              <a:t>«Составление описательного рассказа по картине </a:t>
            </a:r>
            <a:r>
              <a:rPr lang="ru-RU" dirty="0" err="1"/>
              <a:t>И.И.Шишкина</a:t>
            </a:r>
            <a:r>
              <a:rPr lang="ru-RU" dirty="0"/>
              <a:t> «Мишки в лесу»</a:t>
            </a:r>
          </a:p>
          <a:p>
            <a:r>
              <a:rPr lang="ru-RU" u="sng" dirty="0"/>
              <a:t>Сюжетно-ролевая </a:t>
            </a:r>
            <a:r>
              <a:rPr lang="ru-RU" u="sng" dirty="0" err="1" smtClean="0"/>
              <a:t>игра</a:t>
            </a:r>
            <a:r>
              <a:rPr lang="ru-RU" dirty="0" err="1"/>
              <a:t>«Экскурсия</a:t>
            </a:r>
            <a:r>
              <a:rPr lang="ru-RU" dirty="0"/>
              <a:t> в галерею»</a:t>
            </a:r>
          </a:p>
          <a:p>
            <a:r>
              <a:rPr lang="ru-RU" u="sng" dirty="0"/>
              <a:t>Шутки-минутки</a:t>
            </a:r>
            <a:endParaRPr lang="ru-RU" dirty="0"/>
          </a:p>
          <a:p>
            <a:r>
              <a:rPr lang="ru-RU" u="sng" dirty="0"/>
              <a:t>Беседа – сказка</a:t>
            </a:r>
            <a:endParaRPr lang="ru-RU" dirty="0"/>
          </a:p>
          <a:p>
            <a:r>
              <a:rPr lang="ru-RU" u="sng" dirty="0"/>
              <a:t> «</a:t>
            </a:r>
            <a:r>
              <a:rPr lang="ru-RU" u="sng" dirty="0" err="1"/>
              <a:t>Витаминки</a:t>
            </a:r>
            <a:r>
              <a:rPr lang="ru-RU" u="sng" dirty="0"/>
              <a:t>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38174" y="153958"/>
            <a:ext cx="4204156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Цель</a:t>
            </a:r>
            <a:r>
              <a:rPr lang="ru-RU" dirty="0" smtClean="0"/>
              <a:t>: Дать </a:t>
            </a:r>
            <a:r>
              <a:rPr lang="ru-RU" dirty="0"/>
              <a:t>первоначальное представление о витаминах, рассказать, в каких продуктах они «живут» и о их важности для детского организма. Расширять знания детей об окружающем мире </a:t>
            </a:r>
          </a:p>
          <a:p>
            <a:r>
              <a:rPr lang="ru-RU" dirty="0"/>
              <a:t>Темы:</a:t>
            </a:r>
            <a:r>
              <a:rPr lang="ru-RU" u="sng" dirty="0"/>
              <a:t> Подвижная игра </a:t>
            </a:r>
            <a:r>
              <a:rPr lang="ru-RU" dirty="0"/>
              <a:t>«Двенадцать красок»</a:t>
            </a:r>
            <a:r>
              <a:rPr lang="ru-RU" u="sng" dirty="0"/>
              <a:t> </a:t>
            </a:r>
            <a:r>
              <a:rPr lang="ru-RU" dirty="0"/>
              <a:t>«Краски» «У медведя во бору» «Овощи»</a:t>
            </a:r>
          </a:p>
          <a:p>
            <a:r>
              <a:rPr lang="ru-RU" u="sng" dirty="0"/>
              <a:t>Физкультминутки </a:t>
            </a:r>
            <a:endParaRPr lang="ru-RU" dirty="0"/>
          </a:p>
          <a:p>
            <a:r>
              <a:rPr lang="ru-RU" dirty="0"/>
              <a:t>«Солнышко», «Радуга»</a:t>
            </a:r>
          </a:p>
          <a:p>
            <a:r>
              <a:rPr lang="ru-RU" dirty="0"/>
              <a:t>«Прогулка «Праздничный салют», «В брызгах красок», «три </a:t>
            </a:r>
            <a:r>
              <a:rPr lang="ru-RU" dirty="0" smtClean="0"/>
              <a:t>медведя «</a:t>
            </a:r>
            <a:r>
              <a:rPr lang="ru-RU" dirty="0"/>
              <a:t>Руки к солнцу»</a:t>
            </a:r>
          </a:p>
          <a:p>
            <a:r>
              <a:rPr lang="ru-RU" dirty="0"/>
              <a:t>«Я цветочек небольшой» «Солнышко» «Радуга»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5372" y="118004"/>
            <a:ext cx="3673815" cy="56323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Цель: учить детей ухаживать за растениями; обобщать представление детей о необходимости света, тепла, влаги почвы для роста растений; развивать познавательные и творческие способности детей; формировать осознанно-правильное отношение к природным явлениям и объектам; воспитывать бережное отношение к своему труду, любовь к растениям.</a:t>
            </a:r>
          </a:p>
          <a:p>
            <a:r>
              <a:rPr lang="ru-RU" dirty="0"/>
              <a:t>Темы:</a:t>
            </a:r>
            <a:r>
              <a:rPr lang="ru-RU" u="sng" dirty="0"/>
              <a:t> Отгадывание загадок </a:t>
            </a:r>
            <a:r>
              <a:rPr lang="ru-RU" dirty="0"/>
              <a:t>«Какой цвет»</a:t>
            </a:r>
          </a:p>
          <a:p>
            <a:r>
              <a:rPr lang="ru-RU" u="sng" dirty="0"/>
              <a:t>Беседа </a:t>
            </a:r>
            <a:r>
              <a:rPr lang="ru-RU" dirty="0"/>
              <a:t>«Разные виды</a:t>
            </a:r>
          </a:p>
          <a:p>
            <a:r>
              <a:rPr lang="ru-RU" dirty="0"/>
              <a:t>бумаги», «Назначение и изготовление бумаги</a:t>
            </a:r>
          </a:p>
          <a:p>
            <a:r>
              <a:rPr lang="ru-RU" u="sng" dirty="0"/>
              <a:t>Беседа по картинкам </a:t>
            </a:r>
            <a:r>
              <a:rPr lang="ru-RU" dirty="0"/>
              <a:t>«Уход за комнатными растениями»</a:t>
            </a:r>
          </a:p>
        </p:txBody>
      </p:sp>
    </p:spTree>
    <p:extLst>
      <p:ext uri="{BB962C8B-B14F-4D97-AF65-F5344CB8AC3E}">
        <p14:creationId xmlns:p14="http://schemas.microsoft.com/office/powerpoint/2010/main" val="90678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749</Words>
  <Application>Microsoft Office PowerPoint</Application>
  <PresentationFormat>Экран (4:3)</PresentationFormat>
  <Paragraphs>91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</dc:creator>
  <cp:lastModifiedBy>Пользователь Windows</cp:lastModifiedBy>
  <cp:revision>18</cp:revision>
  <dcterms:created xsi:type="dcterms:W3CDTF">2014-01-29T17:27:17Z</dcterms:created>
  <dcterms:modified xsi:type="dcterms:W3CDTF">2014-02-01T10:09:01Z</dcterms:modified>
</cp:coreProperties>
</file>