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8" r:id="rId2"/>
    <p:sldId id="263" r:id="rId3"/>
    <p:sldId id="271" r:id="rId4"/>
    <p:sldId id="274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3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lex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2-03-03T13:51:34.046" idx="1">
    <p:pos x="3535" y="3098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15755-1145-482A-9B44-5D4EF5B28936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5ED767-E118-4C35-8707-C820C69E481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ED767-E118-4C35-8707-C820C69E481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03.03.2012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4282" y="0"/>
            <a:ext cx="8715375" cy="664368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ВЫПОЛНИЛА 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ВОСПИТАТЕЛЬ </a:t>
            </a:r>
            <a:r>
              <a:rPr lang="ru-RU" sz="3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МБДОУ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err="1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д\с</a:t>
            </a:r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№ 9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ЧАПЛЫГИНА ИННА ВАСИЛЬЕВНА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г. Новый Оскол </a:t>
            </a:r>
          </a:p>
          <a:p>
            <a:r>
              <a:rPr lang="ru-RU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2012</a:t>
            </a:r>
            <a:endParaRPr lang="ru-RU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ПОДЕЛКИ</a:t>
            </a:r>
            <a:r>
              <a:rPr lang="ru-RU" sz="4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 </a:t>
            </a: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БУМАГИ</a:t>
            </a:r>
            <a:b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8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«ОРИГАМИ»</a:t>
            </a:r>
            <a:endParaRPr lang="ru-RU" sz="4800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6. Отогните вниз от себя задний верхний треугольник.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571868" y="1578143"/>
            <a:ext cx="3786214" cy="5279858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7. Раскройте от себя модель, сделайте ее объемной. Стаканчик готов.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928926" y="2000240"/>
            <a:ext cx="4058340" cy="4290245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Стаканчики можно сделать и цветными, в зависимости от их назначения</a:t>
            </a:r>
            <a:endParaRPr lang="ru-RU" sz="3600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4400" dirty="0" smtClean="0"/>
          </a:p>
          <a:p>
            <a:pPr>
              <a:buNone/>
            </a:pPr>
            <a:endParaRPr lang="ru-RU" sz="4400" dirty="0" smtClean="0"/>
          </a:p>
          <a:p>
            <a:pPr algn="ctr">
              <a:buNone/>
            </a:pPr>
            <a:r>
              <a:rPr lang="ru-RU" sz="4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 поделка очень пригодится во время экскурсий, на прогулках, при сборе цветочных семян, при выращивании рассады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4604" y="1357298"/>
            <a:ext cx="1772304" cy="2103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8715375" cy="6643687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6600" dirty="0" smtClean="0">
                <a:solidFill>
                  <a:srgbClr val="C00000"/>
                </a:solidFill>
              </a:rPr>
              <a:t>Спасибо</a:t>
            </a:r>
            <a:endParaRPr lang="ru-RU" sz="6600" dirty="0">
              <a:solidFill>
                <a:srgbClr val="C00000"/>
              </a:solidFill>
            </a:endParaRPr>
          </a:p>
        </p:txBody>
      </p:sp>
      <p:pic>
        <p:nvPicPr>
          <p:cNvPr id="8194" name="Picture 2" descr="C:\Documents and Settings\All Users\Документы\Мои рисунки\Образцы рисунков\стакан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357686" y="2714620"/>
            <a:ext cx="3618335" cy="3808773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00B0F0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6446" y="415269"/>
            <a:ext cx="2357454" cy="279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1643050"/>
            <a:ext cx="2857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"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легко развить мелкую моторику руки, </a:t>
            </a:r>
            <a:r>
              <a:rPr lang="ru-RU" sz="31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усидчивость</a:t>
            </a:r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концентрацию и внимание ребенка"</a:t>
            </a: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143536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sz="38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Ребенок научится правильно читать схемы и разбираться в условных обозначениях при сборке оригами;</a:t>
            </a:r>
            <a:endParaRPr lang="ru-RU" sz="3800" dirty="0" smtClean="0">
              <a:solidFill>
                <a:srgbClr val="0070C0"/>
              </a:solidFill>
            </a:endParaRPr>
          </a:p>
          <a:p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Освоит базовые формы оригами и потом с лёгкостью сможет их повторить;</a:t>
            </a:r>
            <a:endParaRPr lang="ru-RU" sz="3800" dirty="0" smtClean="0">
              <a:solidFill>
                <a:srgbClr val="7030A0"/>
              </a:solidFill>
            </a:endParaRPr>
          </a:p>
          <a:p>
            <a:r>
              <a:rPr lang="ru-RU" sz="3800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Сложит свои первые бумажные шедевры;</a:t>
            </a:r>
            <a:endParaRPr lang="ru-RU" sz="3800" dirty="0" smtClean="0">
              <a:solidFill>
                <a:srgbClr val="00B050"/>
              </a:solidFill>
            </a:endParaRPr>
          </a:p>
          <a:p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Узнает, какие существуют виды оригами, и чем </a:t>
            </a:r>
            <a:endParaRPr lang="ru-RU" sz="3800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они </a:t>
            </a:r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отличаются</a:t>
            </a:r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  <a:endParaRPr lang="ru-RU" dirty="0" smtClean="0"/>
          </a:p>
          <a:p>
            <a:r>
              <a:rPr lang="ru-RU" sz="3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Научится собирать модульное Оригами;</a:t>
            </a:r>
            <a:endParaRPr lang="ru-RU" sz="3800" dirty="0" smtClean="0">
              <a:solidFill>
                <a:srgbClr val="C00000"/>
              </a:solidFill>
            </a:endParaRPr>
          </a:p>
          <a:p>
            <a:r>
              <a:rPr lang="ru-RU" sz="38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Легко и непринужденно постигнет основы сложного моделирования и научится делать более изобретательные и совершенные фигурки;</a:t>
            </a:r>
            <a:endParaRPr lang="ru-RU" sz="3800" dirty="0" smtClean="0">
              <a:solidFill>
                <a:srgbClr val="7030A0"/>
              </a:solidFill>
            </a:endParaRPr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многое, многое другое...</a:t>
            </a:r>
            <a:endParaRPr lang="ru-RU" dirty="0" smtClean="0"/>
          </a:p>
          <a:p>
            <a:r>
              <a:rPr lang="ru-RU" sz="3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Шаг за шагом, от простых базовых форм до достаточно сложных и изысканных моделей ваш ребенок освоит искусство Оригами.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86644" y="2500306"/>
            <a:ext cx="1643074" cy="194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вот что говорят психологи об Оригами: </a:t>
            </a: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pPr algn="ctr">
              <a:buNone/>
            </a:pPr>
            <a:r>
              <a:rPr lang="ru-RU" sz="6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Влияние занятий оригами на развитие мышления и интеллект изучали психологи Екатерина и Юрий Шумаковы. Они пришли к выводу, что такие занятия:</a:t>
            </a:r>
            <a:endParaRPr lang="ru-RU" dirty="0" smtClean="0"/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активность правого полушария мозга и уравновешивают работу обоих полушарий;</a:t>
            </a:r>
            <a:endParaRPr lang="ru-RU" sz="4000" dirty="0" smtClean="0"/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Активизируют творческое мышление;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уровень интеллекта в целом;</a:t>
            </a:r>
            <a:endParaRPr lang="ru-RU" sz="6400" dirty="0" smtClean="0"/>
          </a:p>
          <a:p>
            <a:pPr>
              <a:lnSpc>
                <a:spcPct val="120000"/>
              </a:lnSpc>
            </a:pPr>
            <a:r>
              <a:rPr lang="ru-RU" sz="6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Повышают и стабилизируют на высоком уровне </a:t>
            </a:r>
            <a:r>
              <a:rPr lang="ru-RU" sz="64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психоэмоциональное</a:t>
            </a:r>
            <a:r>
              <a:rPr lang="ru-RU" sz="6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состояние;</a:t>
            </a:r>
            <a:endParaRPr lang="ru-RU" sz="6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Снижают тревожность и помогают легче адаптироваться к тяжелым ситуациям;</a:t>
            </a:r>
            <a:endParaRPr lang="ru-RU" sz="6400" dirty="0" smtClean="0">
              <a:solidFill>
                <a:srgbClr val="C0000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двигательную активность рук, развивают моторику пальцев;</a:t>
            </a:r>
            <a:endParaRPr lang="ru-RU" sz="6400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ru-RU" sz="7200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Улучшают память и глазомер;</a:t>
            </a:r>
            <a:endParaRPr lang="ru-RU" sz="7200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2428868"/>
            <a:ext cx="1714491" cy="20345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2428868"/>
            <a:ext cx="1714491" cy="2034530"/>
          </a:xfrm>
          <a:prstGeom prst="round2Diag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3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ln w="190500" cap="sq">
            <a:solidFill>
              <a:srgbClr val="C0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</p:spPr>
        <p:txBody>
          <a:bodyPr>
            <a:normAutofit fontScale="90000"/>
          </a:bodyPr>
          <a:lstStyle/>
          <a:p>
            <a:r>
              <a:rPr lang="ru-RU" sz="6000" dirty="0" smtClean="0">
                <a:solidFill>
                  <a:srgbClr val="C00000"/>
                </a:solidFill>
              </a:rPr>
              <a:t>ПОДЕЛКА</a:t>
            </a:r>
            <a:br>
              <a:rPr lang="ru-RU" sz="6000" dirty="0" smtClean="0">
                <a:solidFill>
                  <a:srgbClr val="C00000"/>
                </a:solidFill>
              </a:rPr>
            </a:br>
            <a:r>
              <a:rPr lang="ru-RU" sz="8000" dirty="0" smtClean="0">
                <a:solidFill>
                  <a:srgbClr val="FF0000"/>
                </a:solidFill>
              </a:rPr>
              <a:t>СТАКАНЧИК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29190" y="2857496"/>
            <a:ext cx="285750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1. Согните квадрат по диагонали — верхний угол совместите с нижним.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86050" y="2214554"/>
            <a:ext cx="4357718" cy="4376915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C00000"/>
                </a:solidFill>
              </a:rPr>
              <a:t>2. Перед нами базовая форма «треугольник». Перегните левый нижний угол треугольника на себя вверх, чтобы он совпал с верхней стороной. Отметьте точку пересечения намеченной линии с боковой стороной. Разверните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214546" y="2928934"/>
            <a:ext cx="5671873" cy="3739379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3. Согните на себя к отмеченной точке правый нижний угол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143248"/>
            <a:ext cx="5317190" cy="3456804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4.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C00000"/>
                </a:solidFill>
              </a:rPr>
              <a:t>То же самое повторите с левым углом треугольника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2714612" y="3000372"/>
            <a:ext cx="4843712" cy="3552055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9990"/>
            <a:ext cx="8715436" cy="6643710"/>
          </a:xfrm>
          <a:prstGeom prst="rect">
            <a:avLst/>
          </a:prstGeom>
          <a:noFill/>
          <a:ln w="57150">
            <a:solidFill>
              <a:srgbClr val="C0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>
              <a:rot lat="0" lon="0" rev="600000"/>
            </a:lightRig>
          </a:scene3d>
          <a:sp3d contourW="6350">
            <a:bevelT w="6350"/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5. Отогните вниз на себя передний верхний треугольник.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1522082"/>
            <a:ext cx="1787554" cy="2121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071678"/>
            <a:ext cx="3787454" cy="4501481"/>
          </a:xfrm>
          <a:prstGeom prst="roundRect">
            <a:avLst>
              <a:gd name="adj" fmla="val 16667"/>
            </a:avLst>
          </a:prstGeom>
          <a:ln w="57150">
            <a:solidFill>
              <a:srgbClr val="00B050"/>
            </a:solidFill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348</Words>
  <PresentationFormat>Экран (4:3)</PresentationFormat>
  <Paragraphs>41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ПОДЕЛКИ ИЗ БУМАГИ «ОРИГАМИ»</vt:lpstr>
      <vt:lpstr>"Как легко развить мелкую моторику руки, усидчивость, концентрацию и внимание ребенка"</vt:lpstr>
      <vt:lpstr>А вот что говорят психологи об Оригами:  </vt:lpstr>
      <vt:lpstr>ПОДЕЛКА СТАКАНЧИК</vt:lpstr>
      <vt:lpstr>1. Согните квадрат по диагонали — верхний угол совместите с нижним.</vt:lpstr>
      <vt:lpstr>2. Перед нами базовая форма «треугольник». Перегните левый нижний угол треугольника на себя вверх, чтобы он совпал с верхней стороной. Отметьте точку пересечения намеченной линии с боковой стороной. Разверните</vt:lpstr>
      <vt:lpstr>3. Согните на себя к отмеченной точке правый нижний угол.</vt:lpstr>
      <vt:lpstr>4. То же самое повторите с левым углом треугольника.</vt:lpstr>
      <vt:lpstr>5. Отогните вниз на себя передний верхний треугольник.</vt:lpstr>
      <vt:lpstr>6. Отогните вниз от себя задний верхний треугольник.</vt:lpstr>
      <vt:lpstr>7. Раскройте от себя модель, сделайте ее объемной. Стаканчик готов.</vt:lpstr>
      <vt:lpstr>Стаканчики можно сделать и цветными, в зависимости от их назначения</vt:lpstr>
      <vt:lpstr>Спасибо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alex</cp:lastModifiedBy>
  <cp:revision>28</cp:revision>
  <dcterms:modified xsi:type="dcterms:W3CDTF">2012-03-03T11:04:11Z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