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5" r:id="rId3"/>
    <p:sldId id="261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41" autoAdjust="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46E3-768E-4F35-ADD1-6DBC408A5260}" type="datetimeFigureOut">
              <a:rPr lang="ru-RU" smtClean="0"/>
              <a:pPr/>
              <a:t>23.12.2011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84E29-A16C-4D31-9ADF-59A3E2F9C9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5">
              <a:lumMod val="50000"/>
            </a:schemeClr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50000"/>
            </a:schemeClr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0386466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143040" y="1500174"/>
            <a:ext cx="8929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OffAxis1Left"/>
              <a:lightRig rig="threePt" dir="t"/>
            </a:scene3d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СНЕЖИНКА- БАЛЕРИНКА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43200" y="5357826"/>
            <a:ext cx="64008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Воспитатель 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Подножкина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  Наталья  Эдуардовна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Подготовительная группа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rPr>
              <a:t>МДОУ №6  г.Конаково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9710431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1874">
            <a:off x="1449831" y="2603899"/>
            <a:ext cx="1945690" cy="1990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17202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714356"/>
            <a:ext cx="6357982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85794"/>
            <a:ext cx="6400800" cy="1752600"/>
          </a:xfrm>
        </p:spPr>
        <p:txBody>
          <a:bodyPr/>
          <a:lstStyle/>
          <a:p>
            <a:r>
              <a:rPr lang="ru-RU" dirty="0" smtClean="0"/>
              <a:t>Вырежьте  снежинки  крупного размера . Центр  у снежинки должен быть вырезан (диаметром 4 см.</a:t>
            </a:r>
            <a:endParaRPr lang="ru-RU" dirty="0"/>
          </a:p>
        </p:txBody>
      </p:sp>
      <p:pic>
        <p:nvPicPr>
          <p:cNvPr id="5" name="Рисунок 4" descr="Фото0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32048">
            <a:off x="4415859" y="2465824"/>
            <a:ext cx="3613814" cy="3368177"/>
          </a:xfrm>
          <a:prstGeom prst="rect">
            <a:avLst/>
          </a:prstGeom>
        </p:spPr>
      </p:pic>
      <p:pic>
        <p:nvPicPr>
          <p:cNvPr id="6" name="Рисунок 5" descr="noviy-god-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428868"/>
            <a:ext cx="2381250" cy="273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358114" cy="1357322"/>
          </a:xfrm>
        </p:spPr>
        <p:txBody>
          <a:bodyPr/>
          <a:lstStyle/>
          <a:p>
            <a:r>
              <a:rPr lang="ru-RU" dirty="0" smtClean="0"/>
              <a:t>По  трафарету  переведённому на бумагу (нарисованному или  скопированному)  вырежьте  балерину.</a:t>
            </a:r>
            <a:endParaRPr lang="ru-RU" dirty="0"/>
          </a:p>
        </p:txBody>
      </p:sp>
      <p:pic>
        <p:nvPicPr>
          <p:cNvPr id="4" name="Рисунок 3" descr="Фото0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33522">
            <a:off x="2988587" y="2719611"/>
            <a:ext cx="3765124" cy="2884728"/>
          </a:xfrm>
          <a:prstGeom prst="rect">
            <a:avLst/>
          </a:prstGeom>
        </p:spPr>
      </p:pic>
      <p:pic>
        <p:nvPicPr>
          <p:cNvPr id="5" name="Рисунок 4" descr="newy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714356"/>
            <a:ext cx="6400800" cy="1752600"/>
          </a:xfrm>
        </p:spPr>
        <p:txBody>
          <a:bodyPr/>
          <a:lstStyle/>
          <a:p>
            <a:r>
              <a:rPr lang="ru-RU" dirty="0" smtClean="0"/>
              <a:t>Вставьте  </a:t>
            </a:r>
            <a:r>
              <a:rPr lang="ru-RU" dirty="0" err="1" smtClean="0"/>
              <a:t>балеринку</a:t>
            </a:r>
            <a:r>
              <a:rPr lang="ru-RU" dirty="0" smtClean="0"/>
              <a:t> в снежинку.</a:t>
            </a:r>
            <a:endParaRPr lang="ru-RU" dirty="0"/>
          </a:p>
        </p:txBody>
      </p:sp>
      <p:pic>
        <p:nvPicPr>
          <p:cNvPr id="4" name="Рисунок 3" descr="Фото0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461872">
            <a:off x="3011046" y="2028961"/>
            <a:ext cx="3939653" cy="3264724"/>
          </a:xfrm>
          <a:prstGeom prst="rect">
            <a:avLst/>
          </a:prstGeom>
        </p:spPr>
      </p:pic>
      <p:pic>
        <p:nvPicPr>
          <p:cNvPr id="5" name="Рисунок 4" descr="newy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71600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1000108"/>
            <a:ext cx="4071966" cy="428628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Прикрепите  нить  к </a:t>
            </a:r>
            <a:r>
              <a:rPr lang="ru-RU" dirty="0" err="1" smtClean="0"/>
              <a:t>балеринке</a:t>
            </a:r>
            <a:r>
              <a:rPr lang="ru-RU" dirty="0" smtClean="0"/>
              <a:t>- снежинке………</a:t>
            </a:r>
          </a:p>
          <a:p>
            <a:r>
              <a:rPr lang="ru-RU" dirty="0" smtClean="0"/>
              <a:t>украсьте  комнату.</a:t>
            </a:r>
          </a:p>
          <a:p>
            <a:endParaRPr lang="ru-RU" dirty="0" smtClean="0"/>
          </a:p>
          <a:p>
            <a:r>
              <a:rPr lang="ru-RU" dirty="0" smtClean="0"/>
              <a:t>Примечание: </a:t>
            </a:r>
            <a:r>
              <a:rPr lang="ru-RU" dirty="0" err="1" smtClean="0"/>
              <a:t>Балеринки</a:t>
            </a:r>
            <a:r>
              <a:rPr lang="ru-RU" dirty="0" smtClean="0"/>
              <a:t> - снежинки  (кружатся, танцуют) под воздействием воздуха)  </a:t>
            </a:r>
            <a:endParaRPr lang="ru-RU" dirty="0"/>
          </a:p>
        </p:txBody>
      </p:sp>
      <p:pic>
        <p:nvPicPr>
          <p:cNvPr id="5" name="Рисунок 4" descr="newy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" cy="1381125"/>
          </a:xfrm>
          <a:prstGeom prst="rect">
            <a:avLst/>
          </a:prstGeom>
        </p:spPr>
      </p:pic>
      <p:pic>
        <p:nvPicPr>
          <p:cNvPr id="6" name="Рисунок 5" descr="Фото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606712">
            <a:off x="1051103" y="2162281"/>
            <a:ext cx="3571900" cy="2678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�������-012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928802"/>
            <a:ext cx="27051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237</TotalTime>
  <Words>69</Words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28</cp:revision>
  <dcterms:created xsi:type="dcterms:W3CDTF">2011-12-11T19:41:30Z</dcterms:created>
  <dcterms:modified xsi:type="dcterms:W3CDTF">2011-12-23T18:49:25Z</dcterms:modified>
</cp:coreProperties>
</file>