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29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Здоровье –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бесценный дар природы.</a:t>
            </a:r>
          </a:p>
        </p:txBody>
      </p:sp>
      <p:pic>
        <p:nvPicPr>
          <p:cNvPr id="23555" name="Picture 4" descr="zdorovyi-obraz-zhizni1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1643063"/>
            <a:ext cx="5810250" cy="4497387"/>
          </a:xfrm>
        </p:spPr>
      </p:pic>
    </p:spTree>
    <p:extLst>
      <p:ext uri="{BB962C8B-B14F-4D97-AF65-F5344CB8AC3E}">
        <p14:creationId xmlns:p14="http://schemas.microsoft.com/office/powerpoint/2010/main" val="10788721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Здоровье –  бесценный дар природы.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Здоровье – _x000d_бесценный дар природы.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Здоровье – _x000d_бесценный дар природы.</vt:lpwstr>
  </property>
</Properties>
</file>