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D915-C10C-4062-8DCE-22063D10826A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8D6F6-52CE-40EA-831A-B3BE37848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29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B9E2E84-FDCF-44EB-8D5D-D9EFDE5A5D2C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3985-893E-4C68-9029-5C864611E6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25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39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9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9684"/>
            <a:ext cx="2813997" cy="271927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149AAC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0962" name="Picture 2" descr="C:\Users\Лариса\Desktop\2014-12-12 16.07.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54777"/>
            <a:ext cx="3096343" cy="2914184"/>
          </a:xfrm>
          <a:prstGeom prst="rect">
            <a:avLst/>
          </a:prstGeom>
          <a:noFill/>
          <a:ln w="76200">
            <a:solidFill>
              <a:srgbClr val="149AAC"/>
            </a:solidFill>
          </a:ln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6" name="Picture 6" descr="C:\Users\Лариса\Desktop\2014-11-17 15.57.2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262788"/>
            <a:ext cx="3079797" cy="3170452"/>
          </a:xfrm>
          <a:prstGeom prst="rect">
            <a:avLst/>
          </a:prstGeom>
          <a:noFill/>
          <a:ln w="76200">
            <a:solidFill>
              <a:srgbClr val="149AAC"/>
            </a:solidFill>
          </a:ln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7" name="Picture 7" descr="C:\Users\Лариса\Desktop\2014-11-17 15.55.2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3429000"/>
            <a:ext cx="3240359" cy="2880320"/>
          </a:xfrm>
          <a:prstGeom prst="rect">
            <a:avLst/>
          </a:prstGeom>
          <a:noFill/>
          <a:ln w="76200">
            <a:solidFill>
              <a:srgbClr val="149AAC"/>
            </a:solidFill>
          </a:ln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8" name="Picture 8" descr="C:\Users\Лариса\Desktop\2014-09-16 09.46.27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3645024"/>
            <a:ext cx="3079797" cy="2908548"/>
          </a:xfrm>
          <a:prstGeom prst="rect">
            <a:avLst/>
          </a:prstGeom>
          <a:noFill/>
          <a:ln w="76200">
            <a:solidFill>
              <a:srgbClr val="149AAC"/>
            </a:solidFill>
          </a:ln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7" name="Picture 9" descr="C:\Users\Лариса\Desktop\2014-12-19 09.40.20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076700"/>
            <a:ext cx="3152775" cy="2476500"/>
          </a:xfrm>
          <a:prstGeom prst="rect">
            <a:avLst/>
          </a:prstGeom>
          <a:noFill/>
          <a:ln w="76200">
            <a:solidFill>
              <a:srgbClr val="149AA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62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1</Words>
  <Application>Microsoft Office PowerPoint</Application>
  <PresentationFormat>Экран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/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/>
  </property>
</Properties>
</file>