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7.3.12</a:t>
            </a:r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13985-893E-4C68-9029-5C864611E6B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5258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hangingPunct="1"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ru-RU"/>
              <a:t>7.3.12</a:t>
            </a: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919C8BD-007E-49AD-85E7-27F321B412B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5295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C:\Users\Лариса\Desktop\2014-12-09 08.31.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82043"/>
            <a:ext cx="3096344" cy="3046957"/>
          </a:xfrm>
          <a:prstGeom prst="rect">
            <a:avLst/>
          </a:prstGeom>
          <a:noFill/>
          <a:ln w="76200">
            <a:solidFill>
              <a:srgbClr val="7030A0"/>
            </a:solidFill>
          </a:ln>
          <a:scene3d>
            <a:camera prst="isometricOffAxis2Lef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987" name="Picture 3" descr="C:\Users\Лариса\Desktop\2009-12-01 00.15.5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789040"/>
            <a:ext cx="3456383" cy="2952328"/>
          </a:xfrm>
          <a:prstGeom prst="rect">
            <a:avLst/>
          </a:prstGeom>
          <a:noFill/>
          <a:ln w="76200">
            <a:solidFill>
              <a:srgbClr val="7030A0"/>
            </a:solidFill>
          </a:ln>
          <a:scene3d>
            <a:camera prst="isometricOffAxis2Lef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988" name="Picture 4" descr="C:\Users\Лариса\Desktop\2009-12-01 00.14.2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6" y="394986"/>
            <a:ext cx="3240360" cy="3034014"/>
          </a:xfrm>
          <a:prstGeom prst="rect">
            <a:avLst/>
          </a:prstGeom>
          <a:noFill/>
          <a:ln w="76200">
            <a:solidFill>
              <a:srgbClr val="7030A0"/>
            </a:solidFill>
          </a:ln>
          <a:scene3d>
            <a:camera prst="isometricOffAxis2Lef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989" name="Picture 5" descr="C:\Users\Лариса\Desktop\2009-12-01 00.01.4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789040"/>
            <a:ext cx="3456384" cy="2952328"/>
          </a:xfrm>
          <a:prstGeom prst="rect">
            <a:avLst/>
          </a:prstGeom>
          <a:noFill/>
          <a:ln w="76200">
            <a:solidFill>
              <a:srgbClr val="7030A0"/>
            </a:solidFill>
          </a:ln>
          <a:scene3d>
            <a:camera prst="isometricOffAxis2Lef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089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1004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Открытая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здоровье</dc:title>
  <dc:creator>Катюшка</dc:creator>
  <dc:description/>
  <cp:lastModifiedBy>Лариса</cp:lastModifiedBy>
  <cp:revision>95</cp:revision>
  <cp:lastPrinted>1601-01-01T00:00:00Z</cp:lastPrinted>
  <dcterms:created xsi:type="dcterms:W3CDTF">1601-01-01T00:00:00Z</dcterms:created>
  <dcterms:modified xsi:type="dcterms:W3CDTF">2015-01-18T19:01:47Z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презентация здоровье</vt:lpwstr>
  </property>
  <property fmtid="{D5CDD505-2E9C-101B-9397-08002B2CF9AE}" pid="3" name="SlideDescription">
    <vt:lpwstr/>
  </property>
</Properties>
</file>