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3985-893E-4C68-9029-5C864611E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5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29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Лариса\Desktop\2014-12-09 08.31.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2043"/>
            <a:ext cx="3096344" cy="3046957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7" name="Picture 3" descr="C:\Users\Лариса\Desktop\2009-12-01 00.15.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3456383" cy="2952328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4" descr="C:\Users\Лариса\Desktop\2009-12-01 00.14.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6" y="394986"/>
            <a:ext cx="3240360" cy="3034014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9" name="Picture 5" descr="C:\Users\Лариса\Desktop\2009-12-01 00.01.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456384" cy="2952328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8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/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/>
  </property>
</Properties>
</file>