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3985-893E-4C68-9029-5C864611E6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25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09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:\Users\Лариса\Desktop\2013-12-11 11.26.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8183"/>
            <a:ext cx="2520280" cy="2820777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  <a:sp3d>
            <a:bevelB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39" name="Picture 3" descr="C:\Users\Лариса\Desktop\2014-12-08 15.04.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88641"/>
            <a:ext cx="2520280" cy="2880319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0" name="Picture 4" descr="C:\Users\Лариса\Desktop\2014-11-17 16.09.3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8641"/>
            <a:ext cx="2476500" cy="2952328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1" name="Picture 5" descr="C:\Users\Лариса\Desktop\2014-11-17 16.04.3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3425824"/>
            <a:ext cx="2599481" cy="3171527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2" name="Picture 6" descr="C:\Users\Лариса\Desktop\2014-11-17 16.01.2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5823"/>
            <a:ext cx="2638747" cy="3171528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3" name="Picture 7" descr="C:\Users\Лариса\Desktop\2009-12-01 00.18.5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425824"/>
            <a:ext cx="2476500" cy="3171527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4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/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/>
  </property>
</Properties>
</file>