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3985-893E-4C68-9029-5C864611E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09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Лариса\Desktop\2013-12-11 11.26.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8183"/>
            <a:ext cx="2520280" cy="282077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B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9" name="Picture 3" descr="C:\Users\Лариса\Desktop\2014-12-08 15.04.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8641"/>
            <a:ext cx="2520280" cy="288031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 descr="C:\Users\Лариса\Desktop\2014-11-17 16.09.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1"/>
            <a:ext cx="2476500" cy="295232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C:\Users\Лариса\Desktop\2014-11-17 16.04.3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3425824"/>
            <a:ext cx="2599481" cy="317152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6" descr="C:\Users\Лариса\Desktop\2014-11-17 16.01.2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5823"/>
            <a:ext cx="2638747" cy="317152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3" name="Picture 7" descr="C:\Users\Лариса\Desktop\2009-12-01 00.18.5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5824"/>
            <a:ext cx="2476500" cy="317152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4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