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11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36815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rgbClr val="002060"/>
                </a:solidFill>
              </a:rPr>
              <a:t>Формирование потребности в здоровом образе жизни: потребности в движении, закаливании и чистоте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encrypted-tbn3.gstatic.com/images?q=tbn:ANd9GcTVMVSA6ngUaRf0Wm-4Uf5ldB7tqYM0fRpdFjoh_lxrNzUidjV4_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929188"/>
            <a:ext cx="1714500" cy="1714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28" name="AutoShape 4" descr="data:image/jpeg;base64,/9j/4AAQSkZJRgABAQAAAQABAAD/2wCEAAkGBhMRERQUEhQVFBUUFRUXGRcYFxgXGhweGBUVFhoXGBocHCceGBskGhgWHzIgIycqLS0tFR8xNTAqOCcrLCsBCQoKDgwOGg8PGi0lHyQsLCwyLC8sKSwuLCwtLCwpKi8sLSwsLCwsLywqLCwpLCwsLCwsKSwsLCksLCwsKSwsLP/AABEIAMIBAwMBIgACEQEDEQH/xAAcAAEAAgMBAQEAAAAAAAAAAAAABAYDBQcBAgj/xAA/EAACAQIDBQUGBAQFBAMAAAABAgMAEQQSIQUGEzFBByJRYXEUMlKBkaEjk7HSQnKSwSQzYoLwFRai0VOy8f/EABoBAQACAwEAAAAAAAAAAAAAAAABAgMEBQb/xAAwEQACAQIFAgMIAwADAAAAAAAAAQIDEQQSITFRE0EFYfAUIjJxgZGhscHR8RUj4f/aAAwDAQACEQMRAD8A7jSlKAUpSgFKUoBSlKAUpSgFKUoBSlKAUpSgFKUoBSlKAUpSgFKUoBSlKAUpSgFKUoBSlKAUpSgFKUoBSlKAUpSgFKUoBSlV7enb82Hkw0eHjSR8Q7qA7FQMqhuY+dSlcrKSirssNKoo36xKJjuNDEJMGsRsrMVJkPU28LV7tHtGKSYWOONXabgcU3OWMzBSqg9WsWNj0A+U5WYvaIc+r2LzSqnhd82YbQuqBsG0oUZj3wiuQT4XK9PGo0HaAc2A4oijTFRyO7s2UJlBsATpYmw18aZWT14c+r2LrSq3sPe0YnFYqJeGYoBGVkVswbMtySeVgQRp4VE3O36OOmljaMRgLxIjc99M7IWN/AgcvE+FMrJVaDaV97/gt9KoGM7QcRwsRPFDDwsPKYyHkbikhlW+QLYasNCfHwq07R2w0WBfEhQWWHiZTe18ua1+dqZWI1YyvbsbalU/Bbx49sOcS8GHEPs7zAiRi2kRdARbqbA66XrXbV7T2iw2HkWJXmlQSOlzlRSxUEnnq1gPn5Uysq68Ers6DSqhit58W2NmwuGhhfgrGxMjsujqp6A9Wr6/70aLESRYlUjWHCLO7KxPeJQFFvzF2sOp0plZbrR/gttK56naXMcHPiDAqtDOkQQluTWvm65hUxN9JxBiJWGDfgxhwIZ+KblgLOB7otfXypkZVYiD/ZdqVTcR2grkwXDaGSTESQpIgkBMfEAzaA3Fiba19by7+eyYuKEIGSyNM9z+GHfIDp9dfEUysl14JXv6ZcKUpVTMKUpQClKUApSlAKUpQClKUApSsc2IVBdmCjxJAH1NAZKVGg2hE5skiMfBWU/oakA1Cdwe1oMTsOWXHxTyMnBw4fhIobOWkQKxcnSw1tbyrf0qydisoqW5Sto7lTSNtIhox7YIQly2nDtfP3dPlesI7PHTDYWNGQyR4mPETOxbvZQQQuhJsLAA20HS9XulTmZieHg3f1vcru8G5WGxKyvwY+O6OFkII7xUhWNuoNtbE6VqcLuG+bZ/F4LphYpEkU3YMWBtlBWxANjrblV4pRSZZ0YN3t63KRNuXMjbQOHMMYxaRpGBdQoAyvcKlhcFrWvqaYLcB8LPhZYJS3CUpIsrmxQjURgL3RmLNY6XIq4SJIT3WUDwKE/fMK+eHL8afln99MzK9CF7+t7lFxvZvJiI8VJMYTi52UoRmEcahl0By3JKggm2uniTVr2nsh5cA+HBUO0HDBN8t8mW/K9r+VT+HL8afln99OHL8afln99HJstGjGN7dzWw7EcbN9luuf2Uw31y5uFkve17X8qqy9mci7OeAOhxEjxs7ktlyxnuopy3sB5cyfKr3w5fjT8s/vpw5fjT8s/vopNESowlvxY0+z935I9o4jFErkmjjRQL5gUVAbi1rd08jWv2luKcRtIYmRlMARPw9bsyagMLWy3seZ90C1Wjhy/Gn5Z/fThy/Gn5Z/fTMyXRi1Z83KTj9wZ5IMbGHivicXx1JLWC5r2bu+96XHnUlt1sU+HxMTR4CLixhVMCOmuYHvnL7tr8h1q28OX40/LP76cOX40/LP76ZmV9nh69eZVMXuHePA8JYEkw8kDyuFylxGBmsQt2JYX71qj43s6kxDYySaYiTEMcixuRHlUDhCUFbtYhdB4aVc+HL8afln99OHL8afln99MzDw8HuvWxj2LBKkESTFWkVFVipJBKi1wSAdbX5dam1G4cvxp+Wf304cvxp+Wf31UzJWViTSo3Dl+NPyz++nDl+NPyz++hJJpWCNJL6upHgEI++Y1noBSlKAUpSgFKwnFoDbML+oqJtjb0GFj4k8iohNgdTc87AAEnQHlUKSk7IGfGYor3V94+PIeZ8fTrUIYYXzHvN8Tan5fCPIWFMPOsirIrBlcBgw1BBFwR5WtX20guAepsPoT+gP0rxPiHiFStUcE7RvZL+zZhFJHrRBh3gD6i9eBco0Lf1E/qbVkNYZZgpAJAJ5C/P08a0uvUoRtGTRayZMwuMzaHRv19KlVosPjUlLhWBKNla3MEf85+VbFcZ+HmPMaW8xp9+foa9R4Z4n14NVdHFXfy5MNSm4smUqDs6ctmDG5UjX1F/wBb/aptdejVjWgqkNnqY2rOx5I1gTroOnP5Vz/am/EyNxEsqCNnCuCVYC65dNc2cEX+xq7bUxSxxMXuFNl0Nj3yEGvTVhr0rnuF2H7RieCGGQLHMH1BCrKDlVB3QSdCbgXJNjWni5VHKMab/Xq25u4RU7SlUXr+9jpWHkLIpIKkgEg8xcXsfSsleCva6JoilKUApSlAKUpQClKUApSlAKUpQClKUApSlAKUpQCom1CRGTe1it7eFxm+16l18TRBlKnUEEH0IsapUjmi48oI1kcVqqnads+N8BK7jvQ2ZDcjvMypYjkb3trVlwskmZ1fLZMq6XuTlzFifAgrpbQ31NU3tH2Xj8WscGFjXgOQzSFlHeDG2a5uEFs2gJPysfG4HCTw+MilK2X3pO+y7mxOScSLsTb0sWz8JHGch4ZYsVDGxlkCAA6AWU3+XKtjjtuSSNhnSwZIxIw5rmdSpW3O1s39dRtvbHEEeFjU3yRLF68Oxz28yxv/ADCoWEjKLrqf7X0HyFh8qzydLES60Vu2/vc6mHoxyRdublog3yW34sbKfFe8P7EfesMe3cHxWnMrNdRa8bkICByITQHzPU+NaJITKyoObsqjUixJABuCDpe9dK2XseLDxCKJQEF79SxPvMxPvMeZJ51nw/hsK6k7tI18Uo0WlHuU2De7DCaZzZTlQIcrBpRlLG4trY8rjQG/I1uNi4/2hOKqlVfUA2uCvcYWFwNV8dag9oWykJimt3tYybkXHvqDrqAQ9r/FUzc7Z+XBoY/4mlYgk8zIw7vhe17crk+dYcV4TfNClq7L6rgxPL01U5djabIY8SYMLG6Ea3BWzBT63DXFtNOdbWq62KXCv+LdEkLMDf8Ai00LX9SBfkfLTcbMxBkjVjfW5F9DbMcp+YsfnXpcJRdLDwi1bQ0HJOTPdoQq8bK4BDC1j9f7X+VRNh7NWIHKADoL9be9a51tdmPzrLjZrm3mF+ban7Zf6qzRm0hHioI/2k3/APstbGVb21MeZuVr6ceZKpSlDIKUpQClKUApSlAKUpQClKUApSlAKUpQClKUApSlAKUpQGtx+BvKjKouVZGbS4BKte/PkpA8yKmSwXXKNNNPK3Ks1areDeOHBRcSZrDkqjVmPgo6/oKxOlH3rrfctFSk0o7lJ3mxF8XY/wACKLepJP8AYfKpC4ZOHeqFvF2iriMTxOCI1tlJDZmNuRPIEjyHz0rcYLbKyJ3XDDrY8vIjmD61wXh1hlkS0Wx3qLU4KMXqt1fubXAzrHNG591ZFJtroGF/tW/2x2jxxTRRxI8oaOd2IRhrGt0j1GhdtL2P9xzpNstHM0ZQshIKlbXFxrp1F76jlW5jnDaWPzBFZqNeVBWSunqTiMIqrTbsWTaG2hjcNhxoHIEki/ASminUgHvHS5tasm7u3YcHHKk8qqAysFJ17/dsB5m31J8TVejxWQ2WtdteaaBpZDFDOsojsTMmVbgJlkjJ7zAm/XS3hps4eo61bNt2/wDDTxMFQo5Htv8A2dSwG82FxDBEkUuSwyHndCQw8LixOh5C401rb1x/cyLG4oQyxQYeNUly8ZGCFFUjOvDHO6ki3W/TnXX2awueldVxcXZ7nJTT1WxomlzTJ/qeU/0SRoPstbMn8ZP5JP1jrSbOsZoQSAwgU2vrdg7ObdRcpr5itu7f4iMf6JfsYv8A396s9jXjrJvzNhSlKobIpSlAKUpQClKUApSlAKUqBtbbUOGTPM4RenUk+CgasfIVDdiUm3ZE+lc32h2wqDaHDlh8Uj5P/FQ361Gw3bM1/wATDC3+iQ3+jJY/UVh9op7XNpYKu1fKdRpVEj7WMMZEBDCNhqSDmRr6h11BWxFmUnrppV1wmLSVA8bB1YXDKQQfQ1ljOMtmYJ0pw+JWM1KUqxjFKUoBSlKAh7X2pHhoXmlNkQXP6ADxJJAA8TX593m3ikx07SyGw1CLe4RegHn1J6mu279bunHYN4kNnBDpc2BZb91vIgkX6XB6V+fcVg3ikaORSjobMrCxHr/zWqSO54VGn7zfxbfQwzYEBSQb26favVwxRExMF7wsqTrdtCWOSQ2IPDcd066Mp5ZlqzbFxEBi4MqZ2N1RgB/GdLm9xYmoU8M2ysZIrKr2BjljYfhzRNY6+AYWYHofQisM4KFuGcjxSjDCTg6ayp6d91s/zYsextsYOfKHeXDMejAzRkm3ulcrD/eD6mpWKkjSbh5mZb2zKlr/AMoLa/MioOG2Pg0dZY0laN7MI5OcRylyhAN5LW568up1O7l2fE/fSSNAALLexIYEMQvW1s1+ltbVyKs458iivn2/Z0MF7RGnmry32t/JE3tmhw2CbKQ7S3ysQQcot3bctSyXt0Lqah4TdzaPsuFeGBHSPDPmikylZFlyyWAB1ckX1sQbelZNs7sQ4v35WXKWAsyr3WNxdXHK1rEePKrXszbaZYVGITLGFUk8Qsqo7WsQuVg0eUEk8hfWulQxGGxMY00rON21bThfdO67mnUpV4SlJvNfS/fn6cFf2BvT7M8EKrZ5jEWVCFjTOQAuXrz169b9K6ptBiIpLanI9v6TXHt/sPDFtHCyYfLlnUG6NdSyuVuNSBoV0GmldYDSO6kAcJlBvm5AqbrltqTcG9/013aeFjQpQs22029e9+3kajqudWV1s9PkUQ7Mln2gmKPupGECx5iQAFu6sDe4ZwLAX0PhY2jC4Jvb45btl9nlUZs1z+JCeR1AqU0UkKhyoYJnJC+9lyryHInu3tz5ddDkwcryzK/DdFVJFOcZScxjIyjmfc62+dX0L9efw28ttlwbelKVUgUpSgFKUoBSlKAUpSgPljpXCN6cZNNipOMe8rFcobMEHwAjTTkbcyDXbdr4zgwSyf8Axxu39Kkj71wGN7ksxudST9ya0MbOySOv4XC8pTfYyDAXFQ5sFat8rKpIbWwsba2Onh4f+qw2DctbmwtrfzFud65EZ3Z3L2K+62q1dne9LYXEpGzHgzMFYHkGOiuPA3sD5HyFa/HbDkVS2XTmRcX+laQGxuOmorYpzcZJorVjCtTcWfpoV7WLDSZkVueYA6eYvWWu8eOFKUoBSlKA8NUcbJw+LxO0eNGkpiMajMuq/hE91uY6cjV4NUndTEX2jtWI8y8TfLKVP6ipVNTTfGv8fySqjg9O/wDpi3F2XhBgMPihBGrsLl2Fyv4jLckk2tYcqrvbAsUohkjIaZCQQASrR3JDE9BmDAeN28Kt3ZXiM2zY1PON5UI/3lrfRhVe7SNkSQznFBc0EiosluaMvdVreBFh9tO7VMRBRTguxmoxWKqJVpb/AL/0q+7W1VeRWYZsrXaImxOhBHnz5j00vVw21u6YsLxuGyueIxQsuRFGYohOhzHuC+t20NgdKbh8CAwliCuL8S+hyZSDm15LfmNLE+dqvmO2jhcVg5JYlDyHLnQZiwMzxowW5sCcgynkCoNaFLDU5JqSvc6uLnUoyjKMnpa9tPuttTWbIxRkw2VysbpNGCRqMrNoo8C2i9eVVLFO/CiIuhhXhsQp1cvIxzNfVtCBmv7hq24PYuUYxGLRo7LkPvELGTMGF9ScpGvPQ87Vot5eEyrPEGZXdmKlWyXUjMzC4KgjTTnm5jr0Z0n0UuF+Nv6NTDVqaxUsu0nv2u1ffzu/kVnac8aYnDkS8VgA0hC5VDZr5Vb+PQe9Ycq6luh2kI8SLNbuqozqNdAB3k/uOfQVyeXdfESBZI1DKVIvmAIOZl1B5+OlfGBwsgIYAoOpOgt/f9KxTxUJUoRptXV7rjU2aWB6laq6l91Z86a27H6Yw2LSVQyMrqeRBuKzVy7cDbyz4uOPDwcFUiczsrllksFVCQRbNmN83O1xyrqNZE7o5VWm6csrFKUqTEKUpQClKUApSsOIxSILuyqPMgfrQGalRMLtSKUkJIrEC9gb8jY/Qix8DzqXQGq3pQHB4gHrDIP/ABNvvauObH2et5M9n1ABW/hckdb30t/prt+PRTG4f3CrZvSxv9q5nsLCATxBuRkXnp/EDXNxqvKK5OrgZ5YT+5ssF2ZXC5n4YIuVUXYeC3Pd9dPIeNRcXsT2RyhC3IurgHvDl1JIIOhFzzHjViXtIwmcLc3OJbDL7uroQG5kciy93Vu8tgb19762IiH8V2+lgD97fSrYnDwjSbXYxUMTUlUSk7plLxEhqtbGiyzuQPdfID8OZnF/ooX/AHGrymysy5qrUmGbDxTOLZy7v42GbT5he96muXFNb9zsKomrI6nuhf2VPDNLb04r2+X9rVuqh7JycGLh6Jw0y/y5Rb7WqZXooq0UjzMneTYpSlWKilKUB4a5lgsXwN45weUwVfm0MTj/AMlt866aa4dvxiyu2JWN0ymLKeXuxpZh8x9q3cFDqSlDmLMNaWVKXmWzcfaIw2PxmDY2DTyMnrcm3zQj+jzq3707I9qwk8I5yRkLflmGq38swFcdkbE4nFy4jDxPMWKs3DBOU2AHLl7t66luHHjBA/tgYEvdFY5nC2HvG563sCbj6VkxtBRSldXsk13vbUrQqu+i22ZwrB7XmwrSREsoYhXRupRjZX6ghuv1vpW2hnMkUzoxhUZOJpcO12MaWHvG+Y6crXPIV1TfPs5hxx4i2jnt738L9AHt16Zhr66VyrHbFbCvHExIGYs5GoDXaPLqP4QD/Uelq4nTcbt7JHq6eLhWSjHSTf61b/GnfYnNvLK3CLOw4RuMqNqcpW7Fr30J8OZr7xO8zOpDvMQeYzLGp9cv9xWsOOjUd9nNumg/QCoYLTtlw0LyH/QjOfqAbVR16su7NpYPDU9XFL153Nim8pjTJG3DXWwW7WvzymwAvUXZkJxk8UChm4jqt2tZRzZgi6aKCb36Vttmdk+PnIMgWBfGRrt/Stz9bV0/c/s/g2fdlJklYWMjACw6hF/hB06km3Oq0sPZ3ypX38zXxONoU4tU3eXkbPd/dmDBR5IFtexZjqzW+I/2FgPCttSlb+x5uUnJ3e4pSlCBSlKAUpSgFUze7DPnZn4DRFTl4sjrlGUZkyAWfMR87geFXImqFtmeTGY/gR6xrHIri9gBcAuT457ADwF6hqVm4q9hdJq5D3YxEYdDI6RCJvdjjRV72YIC4YsVNzewtfmeddIVr1Rt6N1IoIDJFnTKysxD3OlwGOc87kcj8qybvb6oFMRVyI7qGDZ+RICsSB05c+R5aXxuap/FtfR20/0t8TSW77dyz7dUnDy2+A/bU/a9UDE41GUAAVcIt8ILHikQ2F7uRY+h6ny/XW2p2jugrniYZlZW1ygi2vwNyI8vvWnioSqxU6epv4WpClJwqaFYhSIHMMuYOXB0urHQsD0a2lxY17iNogG2Yu3Rc2Y/c90eZ0r5xsKIxSTIHHNWK3+9RIiqX76gHkO4oH0tf1NcyTntK51IKm9Y2/BtMHtaRYwJMubrlvl9BfU6W16+A5Vp94MYBC9+bDKPVtP0uflUfGbYjUgKTI55LGCxPlcadD16HwqTsjcbG43ERtioWhw+pILBWCkHkL5s5NtSBy+Ry06FScldWIdWlTTdy9dlfGOAUym6l24QPMIDbn1GbPbytVwrFg8KsSKiABUUKoHQKLAfSs1d2KypI89Ulnk5cilKVYoeGle0oDyomN2TDNbixRyW5Z0VrelwbVMpRaAwYXBRxLljRUX4VUKPoNKzWr2lAeEVq4tgpmm4gWRJWDZWQEC2bne4Jux1sNAK2tKA0sW5eBU5hhIL+PDU/qNK28cKqLKAAOgFh9BX3SliXJvdnlq9pShApSlAKUpQClKUApSlAYsVMERmPJVLH5An+1Uvs2hLHFTN7xkWO/8AKM7fVn+1brfTba4bDNdSxkDIANOaNcn0H9q53srfp8JFIqqDmldr2t7xtzIIPu8tPnWWOlN/QxvWaLH2g7QfuwNoJpFtqPcjBZm59dOdvd8rnW4Xdz2aMMpaRCc7FhZldi3TnltlF/JuXKtR/wBefFuk8xBKuYwCFFgUuOWnNzzrGN8p4pHVXZiC2a2YkhM12aw6KCSfU9TVsXQU8NCPN39fSGHq5K7lwfOI2gXlaKbModiFuoZANe8VI7wsL3Bv+lfeyYcXHmiw7z5c2YCEtY3UWe4+K17+t9b1soe0TOoTEQpKpAIVxa4NxdCb+B1BblU/C704WNf8NC6DMWfvZmVrAAjMSbWuPS4tWrg4vC3W9+RWpuu7yk0U/eLYOJwuSSfQzM7Zc2ZroUYljqAzZuhPLWoJ4jnvkE+Xuj5cz/zlVs29tH22F1/ijdGRe8WObuMNeVwc1v8AR86gbN2CJIw0jEXHujT6nW/jpbn1rdeMw0bVa1sy0t3XfbsYPZMU70aHwvVvs+25pYZskllOos4YN3lYHQ3HXQelvSr7sftWOZRiYgFKDvx3OotclSeWvIcvOqrj93zEpdQxjAPixH8tgSbg8v8AgiQYXS7KVzKCAQQbEkaggEG6nQjoPGtilicLjUsr1/Jp1aGJwTba057M7xhMUsqK6MGVhcEciKzVzvsq2kbzYdjcL+Ivlc2YfXKfma6GK0qtPpzcTo0avVgpntKUrEZhWg3vx2IiiBwzWcXJVYlmdhpyDSoAoPM68xW/qDtPYuHxIUYiGKYKbrxEV7Xte1wbXsPpUxdnqRJXRV4O0Sy4W6JLxlwvEaJn7jYg5VOUx2C5gbZnDGxsDavT2khXbPh2Ea+22cOGJ9jvxO5YWvpbXrVil3cwrOrth4S6BArGNbqEN0Cm2gUjS3KsibEw4IYQxggykHINDL/mHlzfr41fNDgpaXJW8V2hmFW4uGOcezEJHIJLriWZUIOUd8FD3ba6WJ517B2lROAwhkyNizhgQGZiODxllEaqXIZbWW17G9b+DdzCouVMPCq51kssagZkN1fQcweR6Vl/6NBmzcKPNxOLfKL8TJk4l/iy6X52peHAtLkqE/azGkKSGBzxMMcQqhgTpKYyvLSwDOW5WFudqnY/fqSFsUGwvdwsQlZhMuqtn4dhl5tkN/C/Wt2N2sLly+zxZeGYrZFtkLZzHy93NrbxrPNsiB+JmiRuKqpJdQc6reyt4gXOh8TTNDgWlyYMJvFFNDLLHmPCzB1KvGysqByjK6hgbEcx1qu4btOjdDIIJAiRYWWQtdcqzuUJAZRnVLXzDQi9jpVqweyYIYzHFFHHGb3RVCqcwsbgDW4qHjd2IHhkiVBEJIRAWjVQwjAICKSCAAGNhbS9QnG+pLzGix/aYkMInaBuHIJ+CwcHOYmYDS11DqpYNYgAi5F6yr2jxnhsIZDFLNLCjgFmPCjZmbhKpkAzKVsQDbvEAVvTu5hiio0MbKkXBAZQ1o7AFNf4TYXHW1ZF2Fhw2cQxhs5e+UXzMnDL/wAxTuk9RU3hwLS5KwO0oGLjLhyUTDw4ia8gDKszMFCDL+KwysTqo5C99K3e8G9K4RoAyO4mMguisxGSNpPdVSxva2g05nQGpH/bWF/Dvh4TwQBHeNTkANwF07oB1sOtSsRgY5GRnRWaMtlJFyuZSrW8LqSPQ1DceBaXJVB2jgjDMIbrOuGLgOxeL2liqZgI8lvV1J1sDWJu1ONXxCvA4WD2izBgc5gkWMgXAGpYHQmwuTa1WQ7r4O6H2aG8QVUPDW6hDmUKbaBTqPCvqLdvCq7uuHhDyZs7cNbtnN3zG2ubr41a8OCLT5NLtLfOaAxxthM08gkZUjkaQZIwhJzLETmJcC2W2lywFjX3BvszvN/h2WPDxJLKzuFZQ+H44XJYm49066Gtp/2rg8nD9lgyBi+XhJbNYAta3OwAv4ACvcTuzhniki4SqkyojhBkzKgCot1toqgAeA0qLw4Fpcmii3/dlcHDZJleFBE0jEsZYDOAvDiZiwTmMumuotW32DvIcWsDrEVjmg4uYul1OYLw8l8x5k5gLaedR9nbq7OcO8UEDI7BWAUFM0LSLcKRYMCzqSNenStthNiwRFTHFGhRDGpVQCqFgxQW5LmANvEUk49kSlLuyr9qj5cNCxAKriEzA8iCkmjeR5VRMbhVIjdY0IU6oSxDAkk5jzNr6eHnyrq2+Oxji8HNENWK3T+ZSGUeVyLfOuKbO20qKEcjMGFwyMGXLcZQwJGU8yCAbix5a4sqzZuC7btYlRbIeEAu4AZ2LR3F07wy68mOW4v0rPiIC8ZKOqsyNCSxXRXdmkYC/NxYE3JFxYczWdNopa4y/T/2RWU7VS2rNcCwsI1HMn/UWOvM10PbEqfTUdPmavs7cszZXJsFnyDLNmUDNJcyl+QyqhIVFXvZdfC9qyw7JxGfuxysuoF4v4b6XBBCnQcj9a3P/Vz0Zv6wP0WpmyopsU+SIM3iSzlV82OYAfr4A1oStLdGzH3T7wkTwp3/AMIW5HKOehuAB01vzFuegNRsfsnGYWOOQhGjYKquwAdRbRG0B1A5m/qDpXSNl7l4eHKxXiOLHMwFr+IXlz8b1sdsYKOaGRJQCjKb30tYXvfoQdb9LVWNKkn70E18iZzqW92TTOJNhWd87te/MC9vTU2A+VSVUDkAPQWrXyu6xgqwbRdD8r2tU4tpfyr0lOnCmrRVjytWpUm7zdyy9l+GJxc79Fiyn1Z1I+yNXTqo/ZThmEE0hGkkvd88qgE+lyR6qavArjYqWaqz0GDjloxPaUpWsbQqsb97tyY2ERxrET3+9IQCpK2BW8Ml/E2yNoLMKs9KlOzuQ1dWKCu5uMTGpiV9mJjL2ILRl19m4aJJaIu1pACWaR9OQuNcGH7Npo0ZVeI5o8JnBLhZXimeWZZO6SEcMFvqbKLi2ldFpV+pIp00UPC9nzmSAzLCYVmxcjYcFmjRZkjWOOMFQGAZC3JQC5sKn777qSY3hiJYRktaRzZl7wJAAiZiLAe48Z/1VbaVHUd7k5FaxzF90cbLiTMY1hMz45WkWW8iLLE0ULlQoFkCKQFYm8t+7rb62hufiIowVhiAefZ68CAu0Z4Up4k0h4YK5gwDHKbBbktXTKVbqsjpo5y/Z3iOHa2HcFMUqxMziPDtPLxEeAiMklB3eSHTQrWSLcLFLtBcRxI2RWhJZmbOwTCiF7qI73ZgW/zMvUq1dCpUdWQ6aOb4TcTaHsYwss8RVThsgzF1GR2MhP4Kl0K2AibNci5ccqtm7Gw5MPgIsNI9nWMoXjYmxJbvKzDmL8yK3lKiU2yVBIgbM2UYc15ppc1v81g1rX92yi17/YVUMR2ezrnWOZXjOFx0KB7qytiXDi5UHMAc3e0IFtDV+pUKTRLimc8j7PsUOJnkjmzS4SQo7OElEULI8TgKciZmBUWYWjW4qY3Z/mnSURwYe2GmT8IsckrMvCkS6rfIoNj3bdBarvSrdSRHTRzk9m0rQTIVw8bNhY4o1RnKGZM/+KclAVkIa2gY2JuTUnG7hze1QPCMOkUEmGZcoySBUYtMlxEWcNmJAzqutiut6vtKdWRHTRrdgbOMEJQgA8Wd9Gz/AOZNJLzyL8XK2nK55nZUpVG7mRaHhFU/efsuwmNcyHNFK3N4yO95spBBPmLGrjSoBzBew+McsXJ/Qv7ql4XsZgX38RM3oEX+xrolKArGB7OcFHqYzIR1dyfsLD7VYsPhUjUKiqijkFAA+grLSgFUPtW2sFgWAN33ZXK+KKTzPTv5fXKavlQ8dsiGe3Gijky8s6K1vS40qG5LWDsyk45ouJwRCjj3Ta2o6Xv9P/2vpmy/5banTJa4+nMfK1dl2xuLhMSVLoVKgL+GcgsL2BA06npepuyd3MPhRaGJU8+bH1Y3J+tbNLG4hS/7LNfZnN/4/XfQh7i4V48BAsgIYKbgixF3Yi46aEVv68tS1YJO7bOnFZUke0pSoLClKUApSlAKUpQClKUApSlAKUpQClKUApSlAKUpQClKUApSlAKUpQClKUApSlAKUpQClKUApSl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6629" name="AutoShape 6" descr="data:image/jpeg;base64,/9j/4AAQSkZJRgABAQAAAQABAAD/2wCEAAkGBhMRERQUEhQVFBUUFRUXGRcYFxgXGhweGBUVFhoXGBocHCceGBskGhgWHzIgIycqLS0tFR8xNTAqOCcrLCsBCQoKDgwOGg8PGi0lHyQsLCwyLC8sKSwuLCwtLCwpKi8sLSwsLCwsLywqLCwpLCwsLCwsKSwsLCksLCwsKSwsLP/AABEIAMIBAwMBIgACEQEDEQH/xAAcAAEAAgMBAQEAAAAAAAAAAAAABAYDBQcBAgj/xAA/EAACAQIDBQUGBAQFBAMAAAABAgMAEQQSIQUGEzFBByJRYXEUMlKBkaEjk7HSQnKSwSQzYoLwFRai0VOy8f/EABoBAQACAwEAAAAAAAAAAAAAAAABAgMEBQb/xAAwEQACAQIFAgMIAwADAAAAAAAAAQIDEQQSITFRE0EFYfAUIjJxgZGhscHR8RUj4f/aAAwDAQACEQMRAD8A7jSlKAUpSgFKUoBSlKAUpSgFKUoBSlKAUpSgFKUoBSlKAUpSgFKUoBSlKAUpSgFKUoBSlKAUpSgFKUoBSlKAUpSgFKUoBSlV7enb82Hkw0eHjSR8Q7qA7FQMqhuY+dSlcrKSirssNKoo36xKJjuNDEJMGsRsrMVJkPU28LV7tHtGKSYWOONXabgcU3OWMzBSqg9WsWNj0A+U5WYvaIc+r2LzSqnhd82YbQuqBsG0oUZj3wiuQT4XK9PGo0HaAc2A4oijTFRyO7s2UJlBsATpYmw18aZWT14c+r2LrSq3sPe0YnFYqJeGYoBGVkVswbMtySeVgQRp4VE3O36OOmljaMRgLxIjc99M7IWN/AgcvE+FMrJVaDaV97/gt9KoGM7QcRwsRPFDDwsPKYyHkbikhlW+QLYasNCfHwq07R2w0WBfEhQWWHiZTe18ua1+dqZWI1YyvbsbalU/Bbx49sOcS8GHEPs7zAiRi2kRdARbqbA66XrXbV7T2iw2HkWJXmlQSOlzlRSxUEnnq1gPn5Uysq68Ers6DSqhit58W2NmwuGhhfgrGxMjsujqp6A9Wr6/70aLESRYlUjWHCLO7KxPeJQFFvzF2sOp0plZbrR/gttK56naXMcHPiDAqtDOkQQluTWvm65hUxN9JxBiJWGDfgxhwIZ+KblgLOB7otfXypkZVYiD/ZdqVTcR2grkwXDaGSTESQpIgkBMfEAzaA3Fiba19by7+eyYuKEIGSyNM9z+GHfIDp9dfEUysl14JXv6ZcKUpVTMKUpQClKUApSlAKUpQClKUApSsc2IVBdmCjxJAH1NAZKVGg2hE5skiMfBWU/oakA1Cdwe1oMTsOWXHxTyMnBw4fhIobOWkQKxcnSw1tbyrf0qydisoqW5Sto7lTSNtIhox7YIQly2nDtfP3dPlesI7PHTDYWNGQyR4mPETOxbvZQQQuhJsLAA20HS9XulTmZieHg3f1vcru8G5WGxKyvwY+O6OFkII7xUhWNuoNtbE6VqcLuG+bZ/F4LphYpEkU3YMWBtlBWxANjrblV4pRSZZ0YN3t63KRNuXMjbQOHMMYxaRpGBdQoAyvcKlhcFrWvqaYLcB8LPhZYJS3CUpIsrmxQjURgL3RmLNY6XIq4SJIT3WUDwKE/fMK+eHL8afln99MzK9CF7+t7lFxvZvJiI8VJMYTi52UoRmEcahl0By3JKggm2uniTVr2nsh5cA+HBUO0HDBN8t8mW/K9r+VT+HL8afln99OHL8afln99HJstGjGN7dzWw7EcbN9luuf2Uw31y5uFkve17X8qqy9mci7OeAOhxEjxs7ktlyxnuopy3sB5cyfKr3w5fjT8s/vpw5fjT8s/vopNESowlvxY0+z935I9o4jFErkmjjRQL5gUVAbi1rd08jWv2luKcRtIYmRlMARPw9bsyagMLWy3seZ90C1Wjhy/Gn5Z/fThy/Gn5Z/fTMyXRi1Z83KTj9wZ5IMbGHivicXx1JLWC5r2bu+96XHnUlt1sU+HxMTR4CLixhVMCOmuYHvnL7tr8h1q28OX40/LP76cOX40/LP76ZmV9nh69eZVMXuHePA8JYEkw8kDyuFylxGBmsQt2JYX71qj43s6kxDYySaYiTEMcixuRHlUDhCUFbtYhdB4aVc+HL8afln99OHL8afln99MzDw8HuvWxj2LBKkESTFWkVFVipJBKi1wSAdbX5dam1G4cvxp+Wf304cvxp+Wf31UzJWViTSo3Dl+NPyz++nDl+NPyz++hJJpWCNJL6upHgEI++Y1noBSlKAUpSgFKwnFoDbML+oqJtjb0GFj4k8iohNgdTc87AAEnQHlUKSk7IGfGYor3V94+PIeZ8fTrUIYYXzHvN8Tan5fCPIWFMPOsirIrBlcBgw1BBFwR5WtX20guAepsPoT+gP0rxPiHiFStUcE7RvZL+zZhFJHrRBh3gD6i9eBco0Lf1E/qbVkNYZZgpAJAJ5C/P08a0uvUoRtGTRayZMwuMzaHRv19KlVosPjUlLhWBKNla3MEf85+VbFcZ+HmPMaW8xp9+foa9R4Z4n14NVdHFXfy5MNSm4smUqDs6ctmDG5UjX1F/wBb/aptdejVjWgqkNnqY2rOx5I1gTroOnP5Vz/am/EyNxEsqCNnCuCVYC65dNc2cEX+xq7bUxSxxMXuFNl0Nj3yEGvTVhr0rnuF2H7RieCGGQLHMH1BCrKDlVB3QSdCbgXJNjWni5VHKMab/Xq25u4RU7SlUXr+9jpWHkLIpIKkgEg8xcXsfSsleCva6JoilKUApSlAKUpQClKUApSlAKUpQClKUApSlAKUpQCom1CRGTe1it7eFxm+16l18TRBlKnUEEH0IsapUjmi48oI1kcVqqnads+N8BK7jvQ2ZDcjvMypYjkb3trVlwskmZ1fLZMq6XuTlzFifAgrpbQ31NU3tH2Xj8WscGFjXgOQzSFlHeDG2a5uEFs2gJPysfG4HCTw+MilK2X3pO+y7mxOScSLsTb0sWz8JHGch4ZYsVDGxlkCAA6AWU3+XKtjjtuSSNhnSwZIxIw5rmdSpW3O1s39dRtvbHEEeFjU3yRLF68Oxz28yxv/ADCoWEjKLrqf7X0HyFh8qzydLES60Vu2/vc6mHoxyRdublog3yW34sbKfFe8P7EfesMe3cHxWnMrNdRa8bkICByITQHzPU+NaJITKyoObsqjUixJABuCDpe9dK2XseLDxCKJQEF79SxPvMxPvMeZJ51nw/hsK6k7tI18Uo0WlHuU2De7DCaZzZTlQIcrBpRlLG4trY8rjQG/I1uNi4/2hOKqlVfUA2uCvcYWFwNV8dag9oWykJimt3tYybkXHvqDrqAQ9r/FUzc7Z+XBoY/4mlYgk8zIw7vhe17crk+dYcV4TfNClq7L6rgxPL01U5djabIY8SYMLG6Ea3BWzBT63DXFtNOdbWq62KXCv+LdEkLMDf8Ai00LX9SBfkfLTcbMxBkjVjfW5F9DbMcp+YsfnXpcJRdLDwi1bQ0HJOTPdoQq8bK4BDC1j9f7X+VRNh7NWIHKADoL9be9a51tdmPzrLjZrm3mF+ban7Zf6qzRm0hHioI/2k3/APstbGVb21MeZuVr6ceZKpSlDIKUpQClKUApSlAKUpQClKUApSlAKUpQClKUApSlAKUpQGtx+BvKjKouVZGbS4BKte/PkpA8yKmSwXXKNNNPK3Ks1areDeOHBRcSZrDkqjVmPgo6/oKxOlH3rrfctFSk0o7lJ3mxF8XY/wACKLepJP8AYfKpC4ZOHeqFvF2iriMTxOCI1tlJDZmNuRPIEjyHz0rcYLbKyJ3XDDrY8vIjmD61wXh1hlkS0Wx3qLU4KMXqt1fubXAzrHNG591ZFJtroGF/tW/2x2jxxTRRxI8oaOd2IRhrGt0j1GhdtL2P9xzpNstHM0ZQshIKlbXFxrp1F76jlW5jnDaWPzBFZqNeVBWSunqTiMIqrTbsWTaG2hjcNhxoHIEki/ASminUgHvHS5tasm7u3YcHHKk8qqAysFJ17/dsB5m31J8TVejxWQ2WtdteaaBpZDFDOsojsTMmVbgJlkjJ7zAm/XS3hps4eo61bNt2/wDDTxMFQo5Htv8A2dSwG82FxDBEkUuSwyHndCQw8LixOh5C401rb1x/cyLG4oQyxQYeNUly8ZGCFFUjOvDHO6ki3W/TnXX2awueldVxcXZ7nJTT1WxomlzTJ/qeU/0SRoPstbMn8ZP5JP1jrSbOsZoQSAwgU2vrdg7ObdRcpr5itu7f4iMf6JfsYv8A396s9jXjrJvzNhSlKobIpSlAKUpQClKUApSlAKUqBtbbUOGTPM4RenUk+CgasfIVDdiUm3ZE+lc32h2wqDaHDlh8Uj5P/FQ361Gw3bM1/wATDC3+iQ3+jJY/UVh9op7XNpYKu1fKdRpVEj7WMMZEBDCNhqSDmRr6h11BWxFmUnrppV1wmLSVA8bB1YXDKQQfQ1ljOMtmYJ0pw+JWM1KUqxjFKUoBSlKAh7X2pHhoXmlNkQXP6ADxJJAA8TX593m3ikx07SyGw1CLe4RegHn1J6mu279bunHYN4kNnBDpc2BZb91vIgkX6XB6V+fcVg3ikaORSjobMrCxHr/zWqSO54VGn7zfxbfQwzYEBSQb26favVwxRExMF7wsqTrdtCWOSQ2IPDcd066Mp5ZlqzbFxEBi4MqZ2N1RgB/GdLm9xYmoU8M2ysZIrKr2BjljYfhzRNY6+AYWYHofQisM4KFuGcjxSjDCTg6ayp6d91s/zYsextsYOfKHeXDMejAzRkm3ulcrD/eD6mpWKkjSbh5mZb2zKlr/AMoLa/MioOG2Pg0dZY0laN7MI5OcRylyhAN5LW568up1O7l2fE/fSSNAALLexIYEMQvW1s1+ltbVyKs458iivn2/Z0MF7RGnmry32t/JE3tmhw2CbKQ7S3ysQQcot3bctSyXt0Lqah4TdzaPsuFeGBHSPDPmikylZFlyyWAB1ckX1sQbelZNs7sQ4v35WXKWAsyr3WNxdXHK1rEePKrXszbaZYVGITLGFUk8Qsqo7WsQuVg0eUEk8hfWulQxGGxMY00rON21bThfdO67mnUpV4SlJvNfS/fn6cFf2BvT7M8EKrZ5jEWVCFjTOQAuXrz169b9K6ptBiIpLanI9v6TXHt/sPDFtHCyYfLlnUG6NdSyuVuNSBoV0GmldYDSO6kAcJlBvm5AqbrltqTcG9/013aeFjQpQs22029e9+3kajqudWV1s9PkUQ7Mln2gmKPupGECx5iQAFu6sDe4ZwLAX0PhY2jC4Jvb45btl9nlUZs1z+JCeR1AqU0UkKhyoYJnJC+9lyryHInu3tz5ddDkwcryzK/DdFVJFOcZScxjIyjmfc62+dX0L9efw28ttlwbelKVUgUpSgFKUoBSlKAUpSgPljpXCN6cZNNipOMe8rFcobMEHwAjTTkbcyDXbdr4zgwSyf8Axxu39Kkj71wGN7ksxudST9ya0MbOySOv4XC8pTfYyDAXFQ5sFat8rKpIbWwsba2Onh4f+qw2DctbmwtrfzFud65EZ3Z3L2K+62q1dne9LYXEpGzHgzMFYHkGOiuPA3sD5HyFa/HbDkVS2XTmRcX+laQGxuOmorYpzcZJorVjCtTcWfpoV7WLDSZkVueYA6eYvWWu8eOFKUoBSlKA8NUcbJw+LxO0eNGkpiMajMuq/hE91uY6cjV4NUndTEX2jtWI8y8TfLKVP6ipVNTTfGv8fySqjg9O/wDpi3F2XhBgMPihBGrsLl2Fyv4jLckk2tYcqrvbAsUohkjIaZCQQASrR3JDE9BmDAeN28Kt3ZXiM2zY1PON5UI/3lrfRhVe7SNkSQznFBc0EiosluaMvdVreBFh9tO7VMRBRTguxmoxWKqJVpb/AL/0q+7W1VeRWYZsrXaImxOhBHnz5j00vVw21u6YsLxuGyueIxQsuRFGYohOhzHuC+t20NgdKbh8CAwliCuL8S+hyZSDm15LfmNLE+dqvmO2jhcVg5JYlDyHLnQZiwMzxowW5sCcgynkCoNaFLDU5JqSvc6uLnUoyjKMnpa9tPuttTWbIxRkw2VysbpNGCRqMrNoo8C2i9eVVLFO/CiIuhhXhsQp1cvIxzNfVtCBmv7hq24PYuUYxGLRo7LkPvELGTMGF9ScpGvPQ87Vot5eEyrPEGZXdmKlWyXUjMzC4KgjTTnm5jr0Z0n0UuF+Nv6NTDVqaxUsu0nv2u1ffzu/kVnac8aYnDkS8VgA0hC5VDZr5Vb+PQe9Ycq6luh2kI8SLNbuqozqNdAB3k/uOfQVyeXdfESBZI1DKVIvmAIOZl1B5+OlfGBwsgIYAoOpOgt/f9KxTxUJUoRptXV7rjU2aWB6laq6l91Z86a27H6Yw2LSVQyMrqeRBuKzVy7cDbyz4uOPDwcFUiczsrllksFVCQRbNmN83O1xyrqNZE7o5VWm6csrFKUqTEKUpQClKUApSsOIxSILuyqPMgfrQGalRMLtSKUkJIrEC9gb8jY/Qix8DzqXQGq3pQHB4gHrDIP/ABNvvauObH2et5M9n1ABW/hckdb30t/prt+PRTG4f3CrZvSxv9q5nsLCATxBuRkXnp/EDXNxqvKK5OrgZ5YT+5ssF2ZXC5n4YIuVUXYeC3Pd9dPIeNRcXsT2RyhC3IurgHvDl1JIIOhFzzHjViXtIwmcLc3OJbDL7uroQG5kciy93Vu8tgb19762IiH8V2+lgD97fSrYnDwjSbXYxUMTUlUSk7plLxEhqtbGiyzuQPdfID8OZnF/ooX/AHGrymysy5qrUmGbDxTOLZy7v42GbT5he96muXFNb9zsKomrI6nuhf2VPDNLb04r2+X9rVuqh7JycGLh6Jw0y/y5Rb7WqZXooq0UjzMneTYpSlWKilKUB4a5lgsXwN45weUwVfm0MTj/AMlt866aa4dvxiyu2JWN0ymLKeXuxpZh8x9q3cFDqSlDmLMNaWVKXmWzcfaIw2PxmDY2DTyMnrcm3zQj+jzq3707I9qwk8I5yRkLflmGq38swFcdkbE4nFy4jDxPMWKs3DBOU2AHLl7t66luHHjBA/tgYEvdFY5nC2HvG563sCbj6VkxtBRSldXsk13vbUrQqu+i22ZwrB7XmwrSREsoYhXRupRjZX6ghuv1vpW2hnMkUzoxhUZOJpcO12MaWHvG+Y6crXPIV1TfPs5hxx4i2jnt738L9AHt16Zhr66VyrHbFbCvHExIGYs5GoDXaPLqP4QD/Uelq4nTcbt7JHq6eLhWSjHSTf61b/GnfYnNvLK3CLOw4RuMqNqcpW7Fr30J8OZr7xO8zOpDvMQeYzLGp9cv9xWsOOjUd9nNumg/QCoYLTtlw0LyH/QjOfqAbVR16su7NpYPDU9XFL153Nim8pjTJG3DXWwW7WvzymwAvUXZkJxk8UChm4jqt2tZRzZgi6aKCb36Vttmdk+PnIMgWBfGRrt/Stz9bV0/c/s/g2fdlJklYWMjACw6hF/hB06km3Oq0sPZ3ypX38zXxONoU4tU3eXkbPd/dmDBR5IFtexZjqzW+I/2FgPCttSlb+x5uUnJ3e4pSlCBSlKAUpSgFUze7DPnZn4DRFTl4sjrlGUZkyAWfMR87geFXImqFtmeTGY/gR6xrHIri9gBcAuT457ADwF6hqVm4q9hdJq5D3YxEYdDI6RCJvdjjRV72YIC4YsVNzewtfmeddIVr1Rt6N1IoIDJFnTKysxD3OlwGOc87kcj8qybvb6oFMRVyI7qGDZ+RICsSB05c+R5aXxuap/FtfR20/0t8TSW77dyz7dUnDy2+A/bU/a9UDE41GUAAVcIt8ILHikQ2F7uRY+h6ny/XW2p2jugrniYZlZW1ygi2vwNyI8vvWnioSqxU6epv4WpClJwqaFYhSIHMMuYOXB0urHQsD0a2lxY17iNogG2Yu3Rc2Y/c90eZ0r5xsKIxSTIHHNWK3+9RIiqX76gHkO4oH0tf1NcyTntK51IKm9Y2/BtMHtaRYwJMubrlvl9BfU6W16+A5Vp94MYBC9+bDKPVtP0uflUfGbYjUgKTI55LGCxPlcadD16HwqTsjcbG43ERtioWhw+pILBWCkHkL5s5NtSBy+Ry06FScldWIdWlTTdy9dlfGOAUym6l24QPMIDbn1GbPbytVwrFg8KsSKiABUUKoHQKLAfSs1d2KypI89Ulnk5cilKVYoeGle0oDyomN2TDNbixRyW5Z0VrelwbVMpRaAwYXBRxLljRUX4VUKPoNKzWr2lAeEVq4tgpmm4gWRJWDZWQEC2bne4Jux1sNAK2tKA0sW5eBU5hhIL+PDU/qNK28cKqLKAAOgFh9BX3SliXJvdnlq9pShApSlAKUpQClKUApSlAYsVMERmPJVLH5An+1Uvs2hLHFTN7xkWO/8AKM7fVn+1brfTba4bDNdSxkDIANOaNcn0H9q53srfp8JFIqqDmldr2t7xtzIIPu8tPnWWOlN/QxvWaLH2g7QfuwNoJpFtqPcjBZm59dOdvd8rnW4Xdz2aMMpaRCc7FhZldi3TnltlF/JuXKtR/wBefFuk8xBKuYwCFFgUuOWnNzzrGN8p4pHVXZiC2a2YkhM12aw6KCSfU9TVsXQU8NCPN39fSGHq5K7lwfOI2gXlaKbModiFuoZANe8VI7wsL3Bv+lfeyYcXHmiw7z5c2YCEtY3UWe4+K17+t9b1soe0TOoTEQpKpAIVxa4NxdCb+B1BblU/C704WNf8NC6DMWfvZmVrAAjMSbWuPS4tWrg4vC3W9+RWpuu7yk0U/eLYOJwuSSfQzM7Zc2ZroUYljqAzZuhPLWoJ4jnvkE+Xuj5cz/zlVs29tH22F1/ijdGRe8WObuMNeVwc1v8AR86gbN2CJIw0jEXHujT6nW/jpbn1rdeMw0bVa1sy0t3XfbsYPZMU70aHwvVvs+25pYZskllOos4YN3lYHQ3HXQelvSr7sftWOZRiYgFKDvx3OotclSeWvIcvOqrj93zEpdQxjAPixH8tgSbg8v8AgiQYXS7KVzKCAQQbEkaggEG6nQjoPGtilicLjUsr1/Jp1aGJwTba057M7xhMUsqK6MGVhcEciKzVzvsq2kbzYdjcL+Ivlc2YfXKfma6GK0qtPpzcTo0avVgpntKUrEZhWg3vx2IiiBwzWcXJVYlmdhpyDSoAoPM68xW/qDtPYuHxIUYiGKYKbrxEV7Xte1wbXsPpUxdnqRJXRV4O0Sy4W6JLxlwvEaJn7jYg5VOUx2C5gbZnDGxsDavT2khXbPh2Ea+22cOGJ9jvxO5YWvpbXrVil3cwrOrth4S6BArGNbqEN0Cm2gUjS3KsibEw4IYQxggykHINDL/mHlzfr41fNDgpaXJW8V2hmFW4uGOcezEJHIJLriWZUIOUd8FD3ba6WJ517B2lROAwhkyNizhgQGZiODxllEaqXIZbWW17G9b+DdzCouVMPCq51kssagZkN1fQcweR6Vl/6NBmzcKPNxOLfKL8TJk4l/iy6X52peHAtLkqE/azGkKSGBzxMMcQqhgTpKYyvLSwDOW5WFudqnY/fqSFsUGwvdwsQlZhMuqtn4dhl5tkN/C/Wt2N2sLly+zxZeGYrZFtkLZzHy93NrbxrPNsiB+JmiRuKqpJdQc6reyt4gXOh8TTNDgWlyYMJvFFNDLLHmPCzB1KvGysqByjK6hgbEcx1qu4btOjdDIIJAiRYWWQtdcqzuUJAZRnVLXzDQi9jpVqweyYIYzHFFHHGb3RVCqcwsbgDW4qHjd2IHhkiVBEJIRAWjVQwjAICKSCAAGNhbS9QnG+pLzGix/aYkMInaBuHIJ+CwcHOYmYDS11DqpYNYgAi5F6yr2jxnhsIZDFLNLCjgFmPCjZmbhKpkAzKVsQDbvEAVvTu5hiio0MbKkXBAZQ1o7AFNf4TYXHW1ZF2Fhw2cQxhs5e+UXzMnDL/wAxTuk9RU3hwLS5KwO0oGLjLhyUTDw4ia8gDKszMFCDL+KwysTqo5C99K3e8G9K4RoAyO4mMguisxGSNpPdVSxva2g05nQGpH/bWF/Dvh4TwQBHeNTkANwF07oB1sOtSsRgY5GRnRWaMtlJFyuZSrW8LqSPQ1DceBaXJVB2jgjDMIbrOuGLgOxeL2liqZgI8lvV1J1sDWJu1ONXxCvA4WD2izBgc5gkWMgXAGpYHQmwuTa1WQ7r4O6H2aG8QVUPDW6hDmUKbaBTqPCvqLdvCq7uuHhDyZs7cNbtnN3zG2ubr41a8OCLT5NLtLfOaAxxthM08gkZUjkaQZIwhJzLETmJcC2W2lywFjX3BvszvN/h2WPDxJLKzuFZQ+H44XJYm49066Gtp/2rg8nD9lgyBi+XhJbNYAta3OwAv4ACvcTuzhniki4SqkyojhBkzKgCot1toqgAeA0qLw4Fpcmii3/dlcHDZJleFBE0jEsZYDOAvDiZiwTmMumuotW32DvIcWsDrEVjmg4uYul1OYLw8l8x5k5gLaedR9nbq7OcO8UEDI7BWAUFM0LSLcKRYMCzqSNenStthNiwRFTHFGhRDGpVQCqFgxQW5LmANvEUk49kSlLuyr9qj5cNCxAKriEzA8iCkmjeR5VRMbhVIjdY0IU6oSxDAkk5jzNr6eHnyrq2+Oxji8HNENWK3T+ZSGUeVyLfOuKbO20qKEcjMGFwyMGXLcZQwJGU8yCAbix5a4sqzZuC7btYlRbIeEAu4AZ2LR3F07wy68mOW4v0rPiIC8ZKOqsyNCSxXRXdmkYC/NxYE3JFxYczWdNopa4y/T/2RWU7VS2rNcCwsI1HMn/UWOvM10PbEqfTUdPmavs7cszZXJsFnyDLNmUDNJcyl+QyqhIVFXvZdfC9qyw7JxGfuxysuoF4v4b6XBBCnQcj9a3P/Vz0Zv6wP0WpmyopsU+SIM3iSzlV82OYAfr4A1oStLdGzH3T7wkTwp3/AMIW5HKOehuAB01vzFuegNRsfsnGYWOOQhGjYKquwAdRbRG0B1A5m/qDpXSNl7l4eHKxXiOLHMwFr+IXlz8b1sdsYKOaGRJQCjKb30tYXvfoQdb9LVWNKkn70E18iZzqW92TTOJNhWd87te/MC9vTU2A+VSVUDkAPQWrXyu6xgqwbRdD8r2tU4tpfyr0lOnCmrRVjytWpUm7zdyy9l+GJxc79Fiyn1Z1I+yNXTqo/ZThmEE0hGkkvd88qgE+lyR6qavArjYqWaqz0GDjloxPaUpWsbQqsb97tyY2ERxrET3+9IQCpK2BW8Ml/E2yNoLMKs9KlOzuQ1dWKCu5uMTGpiV9mJjL2ILRl19m4aJJaIu1pACWaR9OQuNcGH7Npo0ZVeI5o8JnBLhZXimeWZZO6SEcMFvqbKLi2ldFpV+pIp00UPC9nzmSAzLCYVmxcjYcFmjRZkjWOOMFQGAZC3JQC5sKn777qSY3hiJYRktaRzZl7wJAAiZiLAe48Z/1VbaVHUd7k5FaxzF90cbLiTMY1hMz45WkWW8iLLE0ULlQoFkCKQFYm8t+7rb62hufiIowVhiAefZ68CAu0Z4Up4k0h4YK5gwDHKbBbktXTKVbqsjpo5y/Z3iOHa2HcFMUqxMziPDtPLxEeAiMklB3eSHTQrWSLcLFLtBcRxI2RWhJZmbOwTCiF7qI73ZgW/zMvUq1dCpUdWQ6aOb4TcTaHsYwss8RVThsgzF1GR2MhP4Kl0K2AibNci5ccqtm7Gw5MPgIsNI9nWMoXjYmxJbvKzDmL8yK3lKiU2yVBIgbM2UYc15ppc1v81g1rX92yi17/YVUMR2ezrnWOZXjOFx0KB7qytiXDi5UHMAc3e0IFtDV+pUKTRLimc8j7PsUOJnkjmzS4SQo7OElEULI8TgKciZmBUWYWjW4qY3Z/mnSURwYe2GmT8IsckrMvCkS6rfIoNj3bdBarvSrdSRHTRzk9m0rQTIVw8bNhY4o1RnKGZM/+KclAVkIa2gY2JuTUnG7hze1QPCMOkUEmGZcoySBUYtMlxEWcNmJAzqutiut6vtKdWRHTRrdgbOMEJQgA8Wd9Gz/AOZNJLzyL8XK2nK55nZUpVG7mRaHhFU/efsuwmNcyHNFK3N4yO95spBBPmLGrjSoBzBew+McsXJ/Qv7ql4XsZgX38RM3oEX+xrolKArGB7OcFHqYzIR1dyfsLD7VYsPhUjUKiqijkFAA+grLSgFUPtW2sFgWAN33ZXK+KKTzPTv5fXKavlQ8dsiGe3Gijky8s6K1vS40qG5LWDsyk45ouJwRCjj3Ta2o6Xv9P/2vpmy/5banTJa4+nMfK1dl2xuLhMSVLoVKgL+GcgsL2BA06npepuyd3MPhRaGJU8+bH1Y3J+tbNLG4hS/7LNfZnN/4/XfQh7i4V48BAsgIYKbgixF3Yi46aEVv68tS1YJO7bOnFZUke0pSoLClKUApSlAKUpQClKUApSlAKUpQClKUApSlAKUpQClKUApSlAKUpQClKUApSlAKUpQClKUApSl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pic>
        <p:nvPicPr>
          <p:cNvPr id="2056" name="Picture 8" descr="http://900igr.net/datas/okruzhajuschij-mir/Zdorovaja-semja/0010-010-Lichnaja-gigie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13" r="55769" b="20513"/>
          <a:stretch>
            <a:fillRect/>
          </a:stretch>
        </p:blipFill>
        <p:spPr bwMode="auto">
          <a:xfrm>
            <a:off x="285750" y="3143250"/>
            <a:ext cx="1643063" cy="16430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8" name="Picture 10" descr="https://encrypted-tbn2.gstatic.com/images?q=tbn:ANd9GcQxN_RDEiglC1XCrMFFQiIF2SX1lt9Mpx-pBG69KCO5oA7JoWJ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643063"/>
            <a:ext cx="1809750" cy="13382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6866" name="Picture 2" descr="C:\Users\Лариса\Desktop\2009-12-01 09.20.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332" y="2060848"/>
            <a:ext cx="5408847" cy="4400418"/>
          </a:xfrm>
          <a:prstGeom prst="rect">
            <a:avLst/>
          </a:prstGeom>
          <a:noFill/>
          <a:ln w="76200">
            <a:solidFill>
              <a:srgbClr val="002060"/>
            </a:solidFill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0816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14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Формирование потребности в здоровом образе жизни: потребности в движении, закаливании и чистоте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Формирование потребности в здоровом образе жизни: потребности в движении, закаливании и чистоте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Формирование потребности в здоровом образе жизни: потребности в движении, закаливании и чистоте</vt:lpwstr>
  </property>
</Properties>
</file>