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E076-070D-416B-9921-9743BDED4A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14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92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3946525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познакомить детей с самым важным органом человека – сердцем; сформировать первоначальное представление об этом органе, его значении; развивать речевую активность детей, мышление; воспитывать положительное отношение к своему здоровью.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"Что же бьётся там в груди?"</a:t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7412" name="Рисунок 4" descr="2eebad462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860800"/>
            <a:ext cx="1333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Рисунок 5" descr="a2e1527f45чч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076700"/>
            <a:ext cx="1333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2" descr="&amp;Kcy;&amp;acy;&amp;rcy;&amp;tcy;&amp;icy;&amp;ncy;&amp;kcy;&amp;acy; 6 &amp;icy;&amp;zcy; 10821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0"/>
            <a:ext cx="3192462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984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44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"Что же бьётся там в груди?"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>"Что же бьётся там в груди?"_x000d_</dc:description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>"Что же бьётся там в груди?"_x000d_</vt:lpwstr>
  </property>
</Properties>
</file>