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38E076-070D-416B-9921-9743BDED4A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2140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Полилиния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1330642500 h 588"/>
              <a:gd name="T6" fmla="*/ 20919056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hangingPunct="1">
              <a:defRPr/>
            </a:pPr>
            <a:endParaRPr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ru-RU"/>
              <a:t>7.3.12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919C8BD-007E-49AD-85E7-27F321B412B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2923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3946525"/>
          </a:xfrm>
        </p:spPr>
        <p:txBody>
          <a:bodyPr>
            <a:normAutofit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познакомить детей с самым важным органом человека – сердцем; сформировать первоначальное представление об этом органе, его значении; развивать речевую активность детей, мышление; воспитывать положительное отношение к своему здоровью.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2060"/>
                </a:solidFill>
              </a:rPr>
              <a:t>"Что же бьётся там в груди?"</a:t>
            </a:r>
            <a:br>
              <a:rPr lang="ru-RU" dirty="0" smtClean="0">
                <a:solidFill>
                  <a:srgbClr val="002060"/>
                </a:solidFill>
              </a:rPr>
            </a:b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7412" name="Рисунок 4" descr="2eebad462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3860800"/>
            <a:ext cx="1333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Рисунок 5" descr="a2e1527f45чч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38" y="4076700"/>
            <a:ext cx="1333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2" descr="&amp;Kcy;&amp;acy;&amp;rcy;&amp;tcy;&amp;icy;&amp;ncy;&amp;kcy;&amp;acy; 6 &amp;icy;&amp;zcy; 10821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0"/>
            <a:ext cx="3192462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984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1004</TotalTime>
  <Words>44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Открытая</vt:lpstr>
      <vt:lpstr>"Что же бьётся там в груди?"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здоровье</dc:title>
  <dc:creator>Катюшка</dc:creator>
  <dc:description>"Что же бьётся там в груди?"_x000d_</dc:description>
  <cp:lastModifiedBy>Лариса</cp:lastModifiedBy>
  <cp:revision>95</cp:revision>
  <cp:lastPrinted>1601-01-01T00:00:00Z</cp:lastPrinted>
  <dcterms:created xsi:type="dcterms:W3CDTF">1601-01-01T00:00:00Z</dcterms:created>
  <dcterms:modified xsi:type="dcterms:W3CDTF">2015-01-18T19:01:42Z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презентация здоровье</vt:lpwstr>
  </property>
  <property fmtid="{D5CDD505-2E9C-101B-9397-08002B2CF9AE}" pid="3" name="SlideDescription">
    <vt:lpwstr>"Что же бьётся там в груди?"_x000d_</vt:lpwstr>
  </property>
</Properties>
</file>