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67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5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Знакомить родителей с методами оздоровления детей в детском саду и дома.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Привлекать родителей к работе по оздоровлению детей в детском саду.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5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«Забота о здоровье невозможна без постоянной связи с семьей» В.А.Сухомлинский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1. Консультация для родителей «Воспитание основ здорового образа жизни у детей дошкольного возраста»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2. Информация </a:t>
            </a:r>
            <a:r>
              <a:rPr lang="ru-RU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сайте 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«Утренняя зарядка для детей», «Советы по укреплению здоровья детей», «Как приучить ребенка чистить зубы», «Полезные советы по питанию», «Здоровье и питание детей дошкольного возраста»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«Для мам и пап»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3796" name="Picture 2" descr="&amp;Kcy;&amp;acy;&amp;rcy;&amp;tcy;&amp;icy;&amp;ncy;&amp;kcy;&amp;acy; 38 &amp;icy;&amp;zcy; 424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33375"/>
            <a:ext cx="1527175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36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31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«Для мам и пап»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«Для мам и пап»_x000d_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«Для мам и пап»_x000d_</vt:lpwstr>
  </property>
</Properties>
</file>