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66A6AE-C452-4402-89D6-068198B65E6A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FD37B7D5-17A5-4B0C-9260-72D506F233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Режим дня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1F37FB4A-6F06-4070-B667-E497A2974346}" type="parTrans" cxnId="{1342C230-383D-4A85-BD67-2BD2C229F192}">
      <dgm:prSet/>
      <dgm:spPr/>
    </dgm:pt>
    <dgm:pt modelId="{956E80D7-F1B4-4A42-9574-204F03D1E44A}" type="sibTrans" cxnId="{1342C230-383D-4A85-BD67-2BD2C229F192}">
      <dgm:prSet/>
      <dgm:spPr/>
    </dgm:pt>
    <dgm:pt modelId="{0316CB5A-CCD3-404E-B62B-40CDC735B40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 Питание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7CB53AB8-557F-4FFA-8992-05956A182881}" type="parTrans" cxnId="{7ED03D17-CE8B-439F-B40E-643D643A84E4}">
      <dgm:prSet/>
      <dgm:spPr/>
      <dgm:t>
        <a:bodyPr/>
        <a:lstStyle/>
        <a:p>
          <a:endParaRPr lang="ru-RU"/>
        </a:p>
      </dgm:t>
    </dgm:pt>
    <dgm:pt modelId="{3FCE8E64-F3CF-4AC2-BC70-B17CDA9731D4}" type="sibTrans" cxnId="{7ED03D17-CE8B-439F-B40E-643D643A84E4}">
      <dgm:prSet/>
      <dgm:spPr/>
    </dgm:pt>
    <dgm:pt modelId="{A3E2E3A8-0A58-415A-9E33-4E1750ED9C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Личная гигиена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DB3806A-3A3D-4C36-9731-C4977A5E301F}" type="parTrans" cxnId="{14941B8F-0473-4911-9532-A854E1C09D56}">
      <dgm:prSet/>
      <dgm:spPr/>
      <dgm:t>
        <a:bodyPr/>
        <a:lstStyle/>
        <a:p>
          <a:endParaRPr lang="ru-RU"/>
        </a:p>
      </dgm:t>
    </dgm:pt>
    <dgm:pt modelId="{EBD4E245-A0BB-42FC-9B63-B789E4458EAA}" type="sibTrans" cxnId="{14941B8F-0473-4911-9532-A854E1C09D56}">
      <dgm:prSet/>
      <dgm:spPr/>
    </dgm:pt>
    <dgm:pt modelId="{1A5B2B81-DBFB-486D-BDFA-EA3E63ABED8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Закалива-ние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C862B043-E18B-473E-B7E9-91C7E5669E55}" type="parTrans" cxnId="{FF5EB82D-95CF-46F3-A7FA-C0BBD3E5576E}">
      <dgm:prSet/>
      <dgm:spPr/>
      <dgm:t>
        <a:bodyPr/>
        <a:lstStyle/>
        <a:p>
          <a:endParaRPr lang="ru-RU"/>
        </a:p>
      </dgm:t>
    </dgm:pt>
    <dgm:pt modelId="{11337F88-CE28-4F91-81C3-A5767374CA80}" type="sibTrans" cxnId="{FF5EB82D-95CF-46F3-A7FA-C0BBD3E5576E}">
      <dgm:prSet/>
      <dgm:spPr/>
    </dgm:pt>
    <dgm:pt modelId="{8E2BD21A-CB8A-496E-B6FC-0F1D4DE424DB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Хорошее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настроен.</a:t>
          </a:r>
        </a:p>
      </dgm:t>
    </dgm:pt>
    <dgm:pt modelId="{63C0ADB5-CBFD-4F80-AC71-B5E797386233}" type="parTrans" cxnId="{58A7ECEE-3984-4D93-A3AB-0CF2657319AE}">
      <dgm:prSet/>
      <dgm:spPr/>
      <dgm:t>
        <a:bodyPr/>
        <a:lstStyle/>
        <a:p>
          <a:endParaRPr lang="ru-RU"/>
        </a:p>
      </dgm:t>
    </dgm:pt>
    <dgm:pt modelId="{BE52B72E-0EDF-4557-A86E-10F0F8AD946D}" type="sibTrans" cxnId="{58A7ECEE-3984-4D93-A3AB-0CF2657319AE}">
      <dgm:prSet/>
      <dgm:spPr/>
    </dgm:pt>
    <dgm:pt modelId="{251193C9-F9F3-4FB6-949B-DA0B6DBE3B3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Свежий воздух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C43D8DB8-8E89-4F93-8E42-5BD5FD5D2F5D}" type="parTrans" cxnId="{90216FB6-A852-489E-88DB-FBA88594C1F7}">
      <dgm:prSet/>
      <dgm:spPr/>
      <dgm:t>
        <a:bodyPr/>
        <a:lstStyle/>
        <a:p>
          <a:endParaRPr lang="ru-RU"/>
        </a:p>
      </dgm:t>
    </dgm:pt>
    <dgm:pt modelId="{ECE3EB71-E924-4840-8065-2BD18C8F953A}" type="sibTrans" cxnId="{90216FB6-A852-489E-88DB-FBA88594C1F7}">
      <dgm:prSet/>
      <dgm:spPr/>
    </dgm:pt>
    <dgm:pt modelId="{B174A1F6-17F8-4E9A-A138-4075939717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Спорт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4E864E2E-E437-4F84-B026-9C0FFC6E4072}" type="parTrans" cxnId="{6568B3EB-F9C7-4F74-B87D-DE128C8DCE20}">
      <dgm:prSet/>
      <dgm:spPr/>
      <dgm:t>
        <a:bodyPr/>
        <a:lstStyle/>
        <a:p>
          <a:endParaRPr lang="ru-RU"/>
        </a:p>
      </dgm:t>
    </dgm:pt>
    <dgm:pt modelId="{A086A81B-D84C-4C50-8E08-52454ACDD411}" type="sibTrans" cxnId="{6568B3EB-F9C7-4F74-B87D-DE128C8DCE20}">
      <dgm:prSet/>
      <dgm:spPr/>
    </dgm:pt>
    <dgm:pt modelId="{E9D9CE69-923A-4461-BF18-4BE44D08C5B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Нет вредных привычек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F98D044D-A040-4BC9-98A3-3ACCE482B618}" type="parTrans" cxnId="{F3945E63-90C8-4E06-BD59-550BC76B1C28}">
      <dgm:prSet/>
      <dgm:spPr/>
      <dgm:t>
        <a:bodyPr/>
        <a:lstStyle/>
        <a:p>
          <a:endParaRPr lang="ru-RU"/>
        </a:p>
      </dgm:t>
    </dgm:pt>
    <dgm:pt modelId="{C8ACAF53-BB4E-45D9-B58D-B0FA962A2FF3}" type="sibTrans" cxnId="{F3945E63-90C8-4E06-BD59-550BC76B1C28}">
      <dgm:prSet/>
      <dgm:spPr/>
    </dgm:pt>
    <dgm:pt modelId="{F6FF4F36-F034-432E-AA6F-E24AE80B85C4}" type="pres">
      <dgm:prSet presAssocID="{F766A6AE-C452-4402-89D6-068198B65E6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F770227-D872-4230-BBE6-4D6E61CF560F}" type="pres">
      <dgm:prSet presAssocID="{FD37B7D5-17A5-4B0C-9260-72D506F2336F}" presName="centerShape" presStyleLbl="node0" presStyleIdx="0" presStyleCnt="1"/>
      <dgm:spPr/>
      <dgm:t>
        <a:bodyPr/>
        <a:lstStyle/>
        <a:p>
          <a:endParaRPr lang="ru-RU"/>
        </a:p>
      </dgm:t>
    </dgm:pt>
    <dgm:pt modelId="{BD438F70-CF5A-42A7-8F39-2EF94BCFBBDD}" type="pres">
      <dgm:prSet presAssocID="{7CB53AB8-557F-4FFA-8992-05956A182881}" presName="Name9" presStyleLbl="parChTrans1D2" presStyleIdx="0" presStyleCnt="7"/>
      <dgm:spPr/>
      <dgm:t>
        <a:bodyPr/>
        <a:lstStyle/>
        <a:p>
          <a:endParaRPr lang="ru-RU"/>
        </a:p>
      </dgm:t>
    </dgm:pt>
    <dgm:pt modelId="{1D4D89C7-A9B0-42E5-AF4B-A7298688086E}" type="pres">
      <dgm:prSet presAssocID="{7CB53AB8-557F-4FFA-8992-05956A182881}" presName="connTx" presStyleLbl="parChTrans1D2" presStyleIdx="0" presStyleCnt="7"/>
      <dgm:spPr/>
      <dgm:t>
        <a:bodyPr/>
        <a:lstStyle/>
        <a:p>
          <a:endParaRPr lang="ru-RU"/>
        </a:p>
      </dgm:t>
    </dgm:pt>
    <dgm:pt modelId="{28969286-60B0-42CB-A016-20CBEB0F81FE}" type="pres">
      <dgm:prSet presAssocID="{0316CB5A-CCD3-404E-B62B-40CDC735B406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9E500-46B4-4112-B311-756B910D6B5A}" type="pres">
      <dgm:prSet presAssocID="{EDB3806A-3A3D-4C36-9731-C4977A5E301F}" presName="Name9" presStyleLbl="parChTrans1D2" presStyleIdx="1" presStyleCnt="7"/>
      <dgm:spPr/>
      <dgm:t>
        <a:bodyPr/>
        <a:lstStyle/>
        <a:p>
          <a:endParaRPr lang="ru-RU"/>
        </a:p>
      </dgm:t>
    </dgm:pt>
    <dgm:pt modelId="{C72C34DB-807A-4D0F-80D2-00141EC0A81A}" type="pres">
      <dgm:prSet presAssocID="{EDB3806A-3A3D-4C36-9731-C4977A5E301F}" presName="connTx" presStyleLbl="parChTrans1D2" presStyleIdx="1" presStyleCnt="7"/>
      <dgm:spPr/>
      <dgm:t>
        <a:bodyPr/>
        <a:lstStyle/>
        <a:p>
          <a:endParaRPr lang="ru-RU"/>
        </a:p>
      </dgm:t>
    </dgm:pt>
    <dgm:pt modelId="{E8A1066B-C049-433D-8E2E-F646E95EBCD1}" type="pres">
      <dgm:prSet presAssocID="{A3E2E3A8-0A58-415A-9E33-4E1750ED9CAF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44E69-DA1F-465B-96D4-3E710A2733A1}" type="pres">
      <dgm:prSet presAssocID="{C862B043-E18B-473E-B7E9-91C7E5669E55}" presName="Name9" presStyleLbl="parChTrans1D2" presStyleIdx="2" presStyleCnt="7"/>
      <dgm:spPr/>
      <dgm:t>
        <a:bodyPr/>
        <a:lstStyle/>
        <a:p>
          <a:endParaRPr lang="ru-RU"/>
        </a:p>
      </dgm:t>
    </dgm:pt>
    <dgm:pt modelId="{9E72DA3F-738A-4369-B88F-3286F2976888}" type="pres">
      <dgm:prSet presAssocID="{C862B043-E18B-473E-B7E9-91C7E5669E55}" presName="connTx" presStyleLbl="parChTrans1D2" presStyleIdx="2" presStyleCnt="7"/>
      <dgm:spPr/>
      <dgm:t>
        <a:bodyPr/>
        <a:lstStyle/>
        <a:p>
          <a:endParaRPr lang="ru-RU"/>
        </a:p>
      </dgm:t>
    </dgm:pt>
    <dgm:pt modelId="{5D7C2FA3-8F41-4B54-B612-3CC245C5E72B}" type="pres">
      <dgm:prSet presAssocID="{1A5B2B81-DBFB-486D-BDFA-EA3E63ABED8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E6B0A-2234-4669-8F03-1C1439C40150}" type="pres">
      <dgm:prSet presAssocID="{63C0ADB5-CBFD-4F80-AC71-B5E797386233}" presName="Name9" presStyleLbl="parChTrans1D2" presStyleIdx="3" presStyleCnt="7"/>
      <dgm:spPr/>
      <dgm:t>
        <a:bodyPr/>
        <a:lstStyle/>
        <a:p>
          <a:endParaRPr lang="ru-RU"/>
        </a:p>
      </dgm:t>
    </dgm:pt>
    <dgm:pt modelId="{28FC3950-68A2-4DBD-86A5-762CFDA0EB68}" type="pres">
      <dgm:prSet presAssocID="{63C0ADB5-CBFD-4F80-AC71-B5E797386233}" presName="connTx" presStyleLbl="parChTrans1D2" presStyleIdx="3" presStyleCnt="7"/>
      <dgm:spPr/>
      <dgm:t>
        <a:bodyPr/>
        <a:lstStyle/>
        <a:p>
          <a:endParaRPr lang="ru-RU"/>
        </a:p>
      </dgm:t>
    </dgm:pt>
    <dgm:pt modelId="{E82941DC-4936-4AB1-A94D-EF9A6F85F98B}" type="pres">
      <dgm:prSet presAssocID="{8E2BD21A-CB8A-496E-B6FC-0F1D4DE424D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C15B8A-E7F6-48F9-BEDB-174C310D6C07}" type="pres">
      <dgm:prSet presAssocID="{C43D8DB8-8E89-4F93-8E42-5BD5FD5D2F5D}" presName="Name9" presStyleLbl="parChTrans1D2" presStyleIdx="4" presStyleCnt="7"/>
      <dgm:spPr/>
      <dgm:t>
        <a:bodyPr/>
        <a:lstStyle/>
        <a:p>
          <a:endParaRPr lang="ru-RU"/>
        </a:p>
      </dgm:t>
    </dgm:pt>
    <dgm:pt modelId="{A2EFB7E2-D1AB-4A28-AF50-9573A3857122}" type="pres">
      <dgm:prSet presAssocID="{C43D8DB8-8E89-4F93-8E42-5BD5FD5D2F5D}" presName="connTx" presStyleLbl="parChTrans1D2" presStyleIdx="4" presStyleCnt="7"/>
      <dgm:spPr/>
      <dgm:t>
        <a:bodyPr/>
        <a:lstStyle/>
        <a:p>
          <a:endParaRPr lang="ru-RU"/>
        </a:p>
      </dgm:t>
    </dgm:pt>
    <dgm:pt modelId="{61F95DA9-A8B1-49AF-A371-6EC630B737FE}" type="pres">
      <dgm:prSet presAssocID="{251193C9-F9F3-4FB6-949B-DA0B6DBE3B3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AD9C09-63F9-4FDE-94AA-AE4DFA0C7939}" type="pres">
      <dgm:prSet presAssocID="{4E864E2E-E437-4F84-B026-9C0FFC6E4072}" presName="Name9" presStyleLbl="parChTrans1D2" presStyleIdx="5" presStyleCnt="7"/>
      <dgm:spPr/>
      <dgm:t>
        <a:bodyPr/>
        <a:lstStyle/>
        <a:p>
          <a:endParaRPr lang="ru-RU"/>
        </a:p>
      </dgm:t>
    </dgm:pt>
    <dgm:pt modelId="{82CE939D-80C2-45CE-ACC1-5B85C20EC7E0}" type="pres">
      <dgm:prSet presAssocID="{4E864E2E-E437-4F84-B026-9C0FFC6E4072}" presName="connTx" presStyleLbl="parChTrans1D2" presStyleIdx="5" presStyleCnt="7"/>
      <dgm:spPr/>
      <dgm:t>
        <a:bodyPr/>
        <a:lstStyle/>
        <a:p>
          <a:endParaRPr lang="ru-RU"/>
        </a:p>
      </dgm:t>
    </dgm:pt>
    <dgm:pt modelId="{D6EE5F67-6F7F-4C9C-A806-4D203C382E43}" type="pres">
      <dgm:prSet presAssocID="{B174A1F6-17F8-4E9A-A138-407593971719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56323F-4472-4651-A349-C6417A13474B}" type="pres">
      <dgm:prSet presAssocID="{F98D044D-A040-4BC9-98A3-3ACCE482B618}" presName="Name9" presStyleLbl="parChTrans1D2" presStyleIdx="6" presStyleCnt="7"/>
      <dgm:spPr/>
      <dgm:t>
        <a:bodyPr/>
        <a:lstStyle/>
        <a:p>
          <a:endParaRPr lang="ru-RU"/>
        </a:p>
      </dgm:t>
    </dgm:pt>
    <dgm:pt modelId="{AE57F0AF-9072-4499-815B-313308CC59B0}" type="pres">
      <dgm:prSet presAssocID="{F98D044D-A040-4BC9-98A3-3ACCE482B618}" presName="connTx" presStyleLbl="parChTrans1D2" presStyleIdx="6" presStyleCnt="7"/>
      <dgm:spPr/>
      <dgm:t>
        <a:bodyPr/>
        <a:lstStyle/>
        <a:p>
          <a:endParaRPr lang="ru-RU"/>
        </a:p>
      </dgm:t>
    </dgm:pt>
    <dgm:pt modelId="{26F3617A-E395-4014-8C07-4511850C0179}" type="pres">
      <dgm:prSet presAssocID="{E9D9CE69-923A-4461-BF18-4BE44D08C5B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5AB53A-A9E4-4D39-8BC7-BE737172D70D}" type="presOf" srcId="{251193C9-F9F3-4FB6-949B-DA0B6DBE3B3E}" destId="{61F95DA9-A8B1-49AF-A371-6EC630B737FE}" srcOrd="0" destOrd="0" presId="urn:microsoft.com/office/officeart/2005/8/layout/radial1"/>
    <dgm:cxn modelId="{F3945E63-90C8-4E06-BD59-550BC76B1C28}" srcId="{FD37B7D5-17A5-4B0C-9260-72D506F2336F}" destId="{E9D9CE69-923A-4461-BF18-4BE44D08C5B4}" srcOrd="6" destOrd="0" parTransId="{F98D044D-A040-4BC9-98A3-3ACCE482B618}" sibTransId="{C8ACAF53-BB4E-45D9-B58D-B0FA962A2FF3}"/>
    <dgm:cxn modelId="{8C6F1136-4F07-4900-BAB1-DF75CE32302A}" type="presOf" srcId="{63C0ADB5-CBFD-4F80-AC71-B5E797386233}" destId="{28FC3950-68A2-4DBD-86A5-762CFDA0EB68}" srcOrd="1" destOrd="0" presId="urn:microsoft.com/office/officeart/2005/8/layout/radial1"/>
    <dgm:cxn modelId="{3DCBBD13-BFE8-40BE-AD17-7ABEB916A152}" type="presOf" srcId="{63C0ADB5-CBFD-4F80-AC71-B5E797386233}" destId="{243E6B0A-2234-4669-8F03-1C1439C40150}" srcOrd="0" destOrd="0" presId="urn:microsoft.com/office/officeart/2005/8/layout/radial1"/>
    <dgm:cxn modelId="{DD7DDB33-5231-4E82-B31C-FCF25E7ACD84}" type="presOf" srcId="{7CB53AB8-557F-4FFA-8992-05956A182881}" destId="{1D4D89C7-A9B0-42E5-AF4B-A7298688086E}" srcOrd="1" destOrd="0" presId="urn:microsoft.com/office/officeart/2005/8/layout/radial1"/>
    <dgm:cxn modelId="{1200B6E6-6164-4B2E-89BB-49120A23C96C}" type="presOf" srcId="{C43D8DB8-8E89-4F93-8E42-5BD5FD5D2F5D}" destId="{CCC15B8A-E7F6-48F9-BEDB-174C310D6C07}" srcOrd="0" destOrd="0" presId="urn:microsoft.com/office/officeart/2005/8/layout/radial1"/>
    <dgm:cxn modelId="{58A7ECEE-3984-4D93-A3AB-0CF2657319AE}" srcId="{FD37B7D5-17A5-4B0C-9260-72D506F2336F}" destId="{8E2BD21A-CB8A-496E-B6FC-0F1D4DE424DB}" srcOrd="3" destOrd="0" parTransId="{63C0ADB5-CBFD-4F80-AC71-B5E797386233}" sibTransId="{BE52B72E-0EDF-4557-A86E-10F0F8AD946D}"/>
    <dgm:cxn modelId="{1DFBD927-D520-49E9-BA05-E8E8EE05B975}" type="presOf" srcId="{EDB3806A-3A3D-4C36-9731-C4977A5E301F}" destId="{1809E500-46B4-4112-B311-756B910D6B5A}" srcOrd="0" destOrd="0" presId="urn:microsoft.com/office/officeart/2005/8/layout/radial1"/>
    <dgm:cxn modelId="{2BFBD7ED-5744-4157-9616-8BC898D03606}" type="presOf" srcId="{7CB53AB8-557F-4FFA-8992-05956A182881}" destId="{BD438F70-CF5A-42A7-8F39-2EF94BCFBBDD}" srcOrd="0" destOrd="0" presId="urn:microsoft.com/office/officeart/2005/8/layout/radial1"/>
    <dgm:cxn modelId="{FF5EB82D-95CF-46F3-A7FA-C0BBD3E5576E}" srcId="{FD37B7D5-17A5-4B0C-9260-72D506F2336F}" destId="{1A5B2B81-DBFB-486D-BDFA-EA3E63ABED81}" srcOrd="2" destOrd="0" parTransId="{C862B043-E18B-473E-B7E9-91C7E5669E55}" sibTransId="{11337F88-CE28-4F91-81C3-A5767374CA80}"/>
    <dgm:cxn modelId="{48765050-C916-474F-89C2-ED79B6889A10}" type="presOf" srcId="{E9D9CE69-923A-4461-BF18-4BE44D08C5B4}" destId="{26F3617A-E395-4014-8C07-4511850C0179}" srcOrd="0" destOrd="0" presId="urn:microsoft.com/office/officeart/2005/8/layout/radial1"/>
    <dgm:cxn modelId="{0E532313-A84F-4B26-964C-93FECF432DB4}" type="presOf" srcId="{8E2BD21A-CB8A-496E-B6FC-0F1D4DE424DB}" destId="{E82941DC-4936-4AB1-A94D-EF9A6F85F98B}" srcOrd="0" destOrd="0" presId="urn:microsoft.com/office/officeart/2005/8/layout/radial1"/>
    <dgm:cxn modelId="{A4FAED1B-D4E3-46F5-AEB0-8E78C1189CD4}" type="presOf" srcId="{C862B043-E18B-473E-B7E9-91C7E5669E55}" destId="{BF844E69-DA1F-465B-96D4-3E710A2733A1}" srcOrd="0" destOrd="0" presId="urn:microsoft.com/office/officeart/2005/8/layout/radial1"/>
    <dgm:cxn modelId="{1342C230-383D-4A85-BD67-2BD2C229F192}" srcId="{F766A6AE-C452-4402-89D6-068198B65E6A}" destId="{FD37B7D5-17A5-4B0C-9260-72D506F2336F}" srcOrd="0" destOrd="0" parTransId="{1F37FB4A-6F06-4070-B667-E497A2974346}" sibTransId="{956E80D7-F1B4-4A42-9574-204F03D1E44A}"/>
    <dgm:cxn modelId="{C2CA4DC9-A974-4750-AB49-AD8A206B7B70}" type="presOf" srcId="{A3E2E3A8-0A58-415A-9E33-4E1750ED9CAF}" destId="{E8A1066B-C049-433D-8E2E-F646E95EBCD1}" srcOrd="0" destOrd="0" presId="urn:microsoft.com/office/officeart/2005/8/layout/radial1"/>
    <dgm:cxn modelId="{CAF5295C-3A29-4D72-8A76-B11716BAFF0E}" type="presOf" srcId="{0316CB5A-CCD3-404E-B62B-40CDC735B406}" destId="{28969286-60B0-42CB-A016-20CBEB0F81FE}" srcOrd="0" destOrd="0" presId="urn:microsoft.com/office/officeart/2005/8/layout/radial1"/>
    <dgm:cxn modelId="{7489FFFD-D34B-47AE-A67D-35F74D3E9FCF}" type="presOf" srcId="{B174A1F6-17F8-4E9A-A138-407593971719}" destId="{D6EE5F67-6F7F-4C9C-A806-4D203C382E43}" srcOrd="0" destOrd="0" presId="urn:microsoft.com/office/officeart/2005/8/layout/radial1"/>
    <dgm:cxn modelId="{0147139F-61EC-452F-BF84-692C58A50A43}" type="presOf" srcId="{FD37B7D5-17A5-4B0C-9260-72D506F2336F}" destId="{9F770227-D872-4230-BBE6-4D6E61CF560F}" srcOrd="0" destOrd="0" presId="urn:microsoft.com/office/officeart/2005/8/layout/radial1"/>
    <dgm:cxn modelId="{5A7FFBBF-E5F3-4A1F-91B8-FBAF5A8454F7}" type="presOf" srcId="{4E864E2E-E437-4F84-B026-9C0FFC6E4072}" destId="{11AD9C09-63F9-4FDE-94AA-AE4DFA0C7939}" srcOrd="0" destOrd="0" presId="urn:microsoft.com/office/officeart/2005/8/layout/radial1"/>
    <dgm:cxn modelId="{6568B3EB-F9C7-4F74-B87D-DE128C8DCE20}" srcId="{FD37B7D5-17A5-4B0C-9260-72D506F2336F}" destId="{B174A1F6-17F8-4E9A-A138-407593971719}" srcOrd="5" destOrd="0" parTransId="{4E864E2E-E437-4F84-B026-9C0FFC6E4072}" sibTransId="{A086A81B-D84C-4C50-8E08-52454ACDD411}"/>
    <dgm:cxn modelId="{81328FB6-15D4-44B7-869E-BB854FBBD3F2}" type="presOf" srcId="{F98D044D-A040-4BC9-98A3-3ACCE482B618}" destId="{0D56323F-4472-4651-A349-C6417A13474B}" srcOrd="0" destOrd="0" presId="urn:microsoft.com/office/officeart/2005/8/layout/radial1"/>
    <dgm:cxn modelId="{5D7D30EE-DE32-48E3-83F7-865B23D3841D}" type="presOf" srcId="{C862B043-E18B-473E-B7E9-91C7E5669E55}" destId="{9E72DA3F-738A-4369-B88F-3286F2976888}" srcOrd="1" destOrd="0" presId="urn:microsoft.com/office/officeart/2005/8/layout/radial1"/>
    <dgm:cxn modelId="{1C25C08E-7334-4897-8B0F-C10D445A93F2}" type="presOf" srcId="{F98D044D-A040-4BC9-98A3-3ACCE482B618}" destId="{AE57F0AF-9072-4499-815B-313308CC59B0}" srcOrd="1" destOrd="0" presId="urn:microsoft.com/office/officeart/2005/8/layout/radial1"/>
    <dgm:cxn modelId="{B16D22D1-C633-4D7E-ABFB-CF010EE15C23}" type="presOf" srcId="{4E864E2E-E437-4F84-B026-9C0FFC6E4072}" destId="{82CE939D-80C2-45CE-ACC1-5B85C20EC7E0}" srcOrd="1" destOrd="0" presId="urn:microsoft.com/office/officeart/2005/8/layout/radial1"/>
    <dgm:cxn modelId="{7AE6258C-FCDF-4440-8C68-343285F9FF0B}" type="presOf" srcId="{F766A6AE-C452-4402-89D6-068198B65E6A}" destId="{F6FF4F36-F034-432E-AA6F-E24AE80B85C4}" srcOrd="0" destOrd="0" presId="urn:microsoft.com/office/officeart/2005/8/layout/radial1"/>
    <dgm:cxn modelId="{90216FB6-A852-489E-88DB-FBA88594C1F7}" srcId="{FD37B7D5-17A5-4B0C-9260-72D506F2336F}" destId="{251193C9-F9F3-4FB6-949B-DA0B6DBE3B3E}" srcOrd="4" destOrd="0" parTransId="{C43D8DB8-8E89-4F93-8E42-5BD5FD5D2F5D}" sibTransId="{ECE3EB71-E924-4840-8065-2BD18C8F953A}"/>
    <dgm:cxn modelId="{EC53929D-53B8-48E8-9928-DC5DAFFAE4DA}" type="presOf" srcId="{1A5B2B81-DBFB-486D-BDFA-EA3E63ABED81}" destId="{5D7C2FA3-8F41-4B54-B612-3CC245C5E72B}" srcOrd="0" destOrd="0" presId="urn:microsoft.com/office/officeart/2005/8/layout/radial1"/>
    <dgm:cxn modelId="{A38D6E9D-A3F1-4713-B868-64F114B1C740}" type="presOf" srcId="{EDB3806A-3A3D-4C36-9731-C4977A5E301F}" destId="{C72C34DB-807A-4D0F-80D2-00141EC0A81A}" srcOrd="1" destOrd="0" presId="urn:microsoft.com/office/officeart/2005/8/layout/radial1"/>
    <dgm:cxn modelId="{90E0E85F-199F-46B0-AC50-26C072EDAF88}" type="presOf" srcId="{C43D8DB8-8E89-4F93-8E42-5BD5FD5D2F5D}" destId="{A2EFB7E2-D1AB-4A28-AF50-9573A3857122}" srcOrd="1" destOrd="0" presId="urn:microsoft.com/office/officeart/2005/8/layout/radial1"/>
    <dgm:cxn modelId="{14941B8F-0473-4911-9532-A854E1C09D56}" srcId="{FD37B7D5-17A5-4B0C-9260-72D506F2336F}" destId="{A3E2E3A8-0A58-415A-9E33-4E1750ED9CAF}" srcOrd="1" destOrd="0" parTransId="{EDB3806A-3A3D-4C36-9731-C4977A5E301F}" sibTransId="{EBD4E245-A0BB-42FC-9B63-B789E4458EAA}"/>
    <dgm:cxn modelId="{7ED03D17-CE8B-439F-B40E-643D643A84E4}" srcId="{FD37B7D5-17A5-4B0C-9260-72D506F2336F}" destId="{0316CB5A-CCD3-404E-B62B-40CDC735B406}" srcOrd="0" destOrd="0" parTransId="{7CB53AB8-557F-4FFA-8992-05956A182881}" sibTransId="{3FCE8E64-F3CF-4AC2-BC70-B17CDA9731D4}"/>
    <dgm:cxn modelId="{DBAA7896-154E-47EC-99F0-4EC02B49AD7A}" type="presParOf" srcId="{F6FF4F36-F034-432E-AA6F-E24AE80B85C4}" destId="{9F770227-D872-4230-BBE6-4D6E61CF560F}" srcOrd="0" destOrd="0" presId="urn:microsoft.com/office/officeart/2005/8/layout/radial1"/>
    <dgm:cxn modelId="{48505E34-12EC-442C-BC27-54A9A0BDCD1B}" type="presParOf" srcId="{F6FF4F36-F034-432E-AA6F-E24AE80B85C4}" destId="{BD438F70-CF5A-42A7-8F39-2EF94BCFBBDD}" srcOrd="1" destOrd="0" presId="urn:microsoft.com/office/officeart/2005/8/layout/radial1"/>
    <dgm:cxn modelId="{E3A55BE9-3454-4FA0-B9EB-0C4D4291DFF8}" type="presParOf" srcId="{BD438F70-CF5A-42A7-8F39-2EF94BCFBBDD}" destId="{1D4D89C7-A9B0-42E5-AF4B-A7298688086E}" srcOrd="0" destOrd="0" presId="urn:microsoft.com/office/officeart/2005/8/layout/radial1"/>
    <dgm:cxn modelId="{A0F55FCF-3378-422F-BB93-2A501D3F5040}" type="presParOf" srcId="{F6FF4F36-F034-432E-AA6F-E24AE80B85C4}" destId="{28969286-60B0-42CB-A016-20CBEB0F81FE}" srcOrd="2" destOrd="0" presId="urn:microsoft.com/office/officeart/2005/8/layout/radial1"/>
    <dgm:cxn modelId="{D79D0A45-C9D6-4EBD-AA6C-32A71FDFEEFC}" type="presParOf" srcId="{F6FF4F36-F034-432E-AA6F-E24AE80B85C4}" destId="{1809E500-46B4-4112-B311-756B910D6B5A}" srcOrd="3" destOrd="0" presId="urn:microsoft.com/office/officeart/2005/8/layout/radial1"/>
    <dgm:cxn modelId="{7596CF13-1E3D-4E82-8EC3-4F0529583EEF}" type="presParOf" srcId="{1809E500-46B4-4112-B311-756B910D6B5A}" destId="{C72C34DB-807A-4D0F-80D2-00141EC0A81A}" srcOrd="0" destOrd="0" presId="urn:microsoft.com/office/officeart/2005/8/layout/radial1"/>
    <dgm:cxn modelId="{8ADE8A23-13F3-4821-944B-A507A77260DC}" type="presParOf" srcId="{F6FF4F36-F034-432E-AA6F-E24AE80B85C4}" destId="{E8A1066B-C049-433D-8E2E-F646E95EBCD1}" srcOrd="4" destOrd="0" presId="urn:microsoft.com/office/officeart/2005/8/layout/radial1"/>
    <dgm:cxn modelId="{17F903FA-09BE-4F0B-9328-F8E1CC46A1D6}" type="presParOf" srcId="{F6FF4F36-F034-432E-AA6F-E24AE80B85C4}" destId="{BF844E69-DA1F-465B-96D4-3E710A2733A1}" srcOrd="5" destOrd="0" presId="urn:microsoft.com/office/officeart/2005/8/layout/radial1"/>
    <dgm:cxn modelId="{3DC93D7B-5A8B-468A-B947-8358B2C5A7E6}" type="presParOf" srcId="{BF844E69-DA1F-465B-96D4-3E710A2733A1}" destId="{9E72DA3F-738A-4369-B88F-3286F2976888}" srcOrd="0" destOrd="0" presId="urn:microsoft.com/office/officeart/2005/8/layout/radial1"/>
    <dgm:cxn modelId="{F05DB303-CD59-4D54-8133-966AE519FC90}" type="presParOf" srcId="{F6FF4F36-F034-432E-AA6F-E24AE80B85C4}" destId="{5D7C2FA3-8F41-4B54-B612-3CC245C5E72B}" srcOrd="6" destOrd="0" presId="urn:microsoft.com/office/officeart/2005/8/layout/radial1"/>
    <dgm:cxn modelId="{16033E74-43C7-4F67-B0D6-2650C0E929CA}" type="presParOf" srcId="{F6FF4F36-F034-432E-AA6F-E24AE80B85C4}" destId="{243E6B0A-2234-4669-8F03-1C1439C40150}" srcOrd="7" destOrd="0" presId="urn:microsoft.com/office/officeart/2005/8/layout/radial1"/>
    <dgm:cxn modelId="{3E25F55D-ABC4-4B32-B7A1-6B38278CB679}" type="presParOf" srcId="{243E6B0A-2234-4669-8F03-1C1439C40150}" destId="{28FC3950-68A2-4DBD-86A5-762CFDA0EB68}" srcOrd="0" destOrd="0" presId="urn:microsoft.com/office/officeart/2005/8/layout/radial1"/>
    <dgm:cxn modelId="{107B86D1-DF3C-4A07-A74C-8C4C5AD25C3E}" type="presParOf" srcId="{F6FF4F36-F034-432E-AA6F-E24AE80B85C4}" destId="{E82941DC-4936-4AB1-A94D-EF9A6F85F98B}" srcOrd="8" destOrd="0" presId="urn:microsoft.com/office/officeart/2005/8/layout/radial1"/>
    <dgm:cxn modelId="{C07D356B-B04C-4049-8C78-D83BC7C18DBD}" type="presParOf" srcId="{F6FF4F36-F034-432E-AA6F-E24AE80B85C4}" destId="{CCC15B8A-E7F6-48F9-BEDB-174C310D6C07}" srcOrd="9" destOrd="0" presId="urn:microsoft.com/office/officeart/2005/8/layout/radial1"/>
    <dgm:cxn modelId="{86A799B9-218A-4089-AFB8-67ADA97031B2}" type="presParOf" srcId="{CCC15B8A-E7F6-48F9-BEDB-174C310D6C07}" destId="{A2EFB7E2-D1AB-4A28-AF50-9573A3857122}" srcOrd="0" destOrd="0" presId="urn:microsoft.com/office/officeart/2005/8/layout/radial1"/>
    <dgm:cxn modelId="{A4BC114F-4145-4761-83D2-819DFBDCDCF2}" type="presParOf" srcId="{F6FF4F36-F034-432E-AA6F-E24AE80B85C4}" destId="{61F95DA9-A8B1-49AF-A371-6EC630B737FE}" srcOrd="10" destOrd="0" presId="urn:microsoft.com/office/officeart/2005/8/layout/radial1"/>
    <dgm:cxn modelId="{1D7A382F-8F8A-492D-B533-105618DA4133}" type="presParOf" srcId="{F6FF4F36-F034-432E-AA6F-E24AE80B85C4}" destId="{11AD9C09-63F9-4FDE-94AA-AE4DFA0C7939}" srcOrd="11" destOrd="0" presId="urn:microsoft.com/office/officeart/2005/8/layout/radial1"/>
    <dgm:cxn modelId="{52CE3140-004F-484A-A9D1-5995CBCC4EB1}" type="presParOf" srcId="{11AD9C09-63F9-4FDE-94AA-AE4DFA0C7939}" destId="{82CE939D-80C2-45CE-ACC1-5B85C20EC7E0}" srcOrd="0" destOrd="0" presId="urn:microsoft.com/office/officeart/2005/8/layout/radial1"/>
    <dgm:cxn modelId="{8746659E-99E7-421E-8570-84BB0A991B73}" type="presParOf" srcId="{F6FF4F36-F034-432E-AA6F-E24AE80B85C4}" destId="{D6EE5F67-6F7F-4C9C-A806-4D203C382E43}" srcOrd="12" destOrd="0" presId="urn:microsoft.com/office/officeart/2005/8/layout/radial1"/>
    <dgm:cxn modelId="{631F91FA-C354-45AE-98EA-F9808FC89C07}" type="presParOf" srcId="{F6FF4F36-F034-432E-AA6F-E24AE80B85C4}" destId="{0D56323F-4472-4651-A349-C6417A13474B}" srcOrd="13" destOrd="0" presId="urn:microsoft.com/office/officeart/2005/8/layout/radial1"/>
    <dgm:cxn modelId="{5FC5080D-3DC4-4BF4-B5D6-489CDE9CDF3E}" type="presParOf" srcId="{0D56323F-4472-4651-A349-C6417A13474B}" destId="{AE57F0AF-9072-4499-815B-313308CC59B0}" srcOrd="0" destOrd="0" presId="urn:microsoft.com/office/officeart/2005/8/layout/radial1"/>
    <dgm:cxn modelId="{635C4C14-3754-4A79-BA14-5EEC98A22282}" type="presParOf" srcId="{F6FF4F36-F034-432E-AA6F-E24AE80B85C4}" destId="{26F3617A-E395-4014-8C07-4511850C0179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263525" y="1598613"/>
            <a:ext cx="7386638" cy="4497387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BE71-F9E8-4A88-9D7B-25D4F449BAE9}" type="datetimeFigureOut">
              <a:rPr lang="ru-RU"/>
              <a:pPr>
                <a:defRPr/>
              </a:pPr>
              <a:t>18.01.2015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76802-2E6E-4F78-9153-05DC8AC360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650981"/>
      </p:ext>
    </p:extLst>
  </p:cSld>
  <p:clrMapOvr>
    <a:masterClrMapping/>
  </p:clrMapOvr>
  <p:transition spd="med">
    <p:plus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84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497639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002060"/>
                </a:solidFill>
              </a:rPr>
              <a:t>Дети знают составляющие понятия «ЗОЖ»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250824" y="1557338"/>
          <a:ext cx="8893176" cy="5157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2017778"/>
      </p:ext>
    </p:extLst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25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Дети знают составляющие понятия «ЗОЖ»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Дети знают составляющие понятия «ЗОЖ»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Дети знают составляющие понятия «ЗОЖ»</vt:lpwstr>
  </property>
</Properties>
</file>