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bg>
      <p:bgPr>
        <a:blipFill dpi="0" rotWithShape="0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940B55-A9BB-42DF-A8BC-3B5D1C974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026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76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3746376" cy="17281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u="sng" dirty="0" smtClean="0">
                <a:solidFill>
                  <a:srgbClr val="7030A0"/>
                </a:solidFill>
              </a:rPr>
              <a:t>Понимать смысл слова «болезнь»</a:t>
            </a:r>
            <a:endParaRPr lang="ru-RU" sz="3600" dirty="0"/>
          </a:p>
        </p:txBody>
      </p:sp>
      <p:sp>
        <p:nvSpPr>
          <p:cNvPr id="30723" name="Содержимое 3"/>
          <p:cNvSpPr>
            <a:spLocks noGrp="1"/>
          </p:cNvSpPr>
          <p:nvPr>
            <p:ph sz="quarter" idx="2"/>
          </p:nvPr>
        </p:nvSpPr>
        <p:spPr>
          <a:xfrm>
            <a:off x="4845050" y="260350"/>
            <a:ext cx="3886200" cy="5900738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altLang="ru-RU" sz="3200" b="1" smtClean="0">
                <a:solidFill>
                  <a:srgbClr val="7030A0"/>
                </a:solidFill>
              </a:rPr>
              <a:t>   Осознать смысл слова «Нельзя!»</a:t>
            </a:r>
          </a:p>
          <a:p>
            <a:pPr>
              <a:buFont typeface="Wingdings 3" pitchFamily="18" charset="2"/>
              <a:buNone/>
            </a:pPr>
            <a:endParaRPr lang="ru-RU" altLang="ru-RU" sz="3200" b="1" smtClean="0">
              <a:solidFill>
                <a:srgbClr val="7030A0"/>
              </a:solidFill>
            </a:endParaRPr>
          </a:p>
          <a:p>
            <a:pPr>
              <a:buFont typeface="Wingdings 3" pitchFamily="18" charset="2"/>
              <a:buNone/>
            </a:pPr>
            <a:endParaRPr lang="ru-RU" altLang="ru-RU" smtClean="0"/>
          </a:p>
        </p:txBody>
      </p:sp>
      <p:pic>
        <p:nvPicPr>
          <p:cNvPr id="8198" name="Picture 6" descr="H:\Documents and Settings\123\Рабочий стол\картинки к презентации\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714500"/>
            <a:ext cx="1622425" cy="2001838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25" name="Picture 2" descr="http://v.img.com.ua/b/300x200/2/0d/6be0c57e40c56184a220e25ecec5e0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500313"/>
            <a:ext cx="4178300" cy="278606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6" name="Picture 4" descr="http://img2.labirint.ru/books/162292/b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4" b="11764"/>
          <a:stretch>
            <a:fillRect/>
          </a:stretch>
        </p:blipFill>
        <p:spPr bwMode="auto">
          <a:xfrm>
            <a:off x="6057900" y="3975100"/>
            <a:ext cx="2095500" cy="2571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51499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13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Понимать смысл слова «болезнь»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Понимать смысл слова «болезнь»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Понимать смысл слова «болезнь»</vt:lpwstr>
  </property>
</Properties>
</file>