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bg>
      <p:bgPr>
        <a:blipFill dpi="0" rotWithShape="0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ru-RU"/>
              <a:t>7.3.12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940B55-A9BB-42DF-A8BC-3B5D1C9748B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60267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1330642500 h 588"/>
              <a:gd name="T6" fmla="*/ 2091905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hangingPunct="1"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ru-RU"/>
              <a:t>7.3.12</a:t>
            </a: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919C8BD-007E-49AD-85E7-27F321B412B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1765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3746376" cy="172819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3600" u="sng" dirty="0" smtClean="0">
                <a:solidFill>
                  <a:srgbClr val="7030A0"/>
                </a:solidFill>
              </a:rPr>
              <a:t>Понимать смысл слова «болезнь»</a:t>
            </a:r>
            <a:endParaRPr lang="ru-RU" sz="3600" dirty="0"/>
          </a:p>
        </p:txBody>
      </p:sp>
      <p:sp>
        <p:nvSpPr>
          <p:cNvPr id="30723" name="Содержимое 3"/>
          <p:cNvSpPr>
            <a:spLocks noGrp="1"/>
          </p:cNvSpPr>
          <p:nvPr>
            <p:ph sz="quarter" idx="2"/>
          </p:nvPr>
        </p:nvSpPr>
        <p:spPr>
          <a:xfrm>
            <a:off x="4845050" y="260350"/>
            <a:ext cx="3886200" cy="5900738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ru-RU" altLang="ru-RU" sz="3200" b="1" smtClean="0">
                <a:solidFill>
                  <a:srgbClr val="7030A0"/>
                </a:solidFill>
              </a:rPr>
              <a:t>   Осознать смысл слова «Нельзя!»</a:t>
            </a:r>
          </a:p>
          <a:p>
            <a:pPr>
              <a:buFont typeface="Wingdings 3" pitchFamily="18" charset="2"/>
              <a:buNone/>
            </a:pPr>
            <a:endParaRPr lang="ru-RU" altLang="ru-RU" sz="3200" b="1" smtClean="0">
              <a:solidFill>
                <a:srgbClr val="7030A0"/>
              </a:solidFill>
            </a:endParaRPr>
          </a:p>
          <a:p>
            <a:pPr>
              <a:buFont typeface="Wingdings 3" pitchFamily="18" charset="2"/>
              <a:buNone/>
            </a:pPr>
            <a:endParaRPr lang="ru-RU" altLang="ru-RU" smtClean="0"/>
          </a:p>
        </p:txBody>
      </p:sp>
      <p:pic>
        <p:nvPicPr>
          <p:cNvPr id="8198" name="Picture 6" descr="H:\Documents and Settings\123\Рабочий стол\картинки к презентации\3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25" y="1714500"/>
            <a:ext cx="1622425" cy="2001838"/>
          </a:xfrm>
          <a:prstGeom prst="rect">
            <a:avLst/>
          </a:prstGeom>
          <a:ln w="38100" cap="sq">
            <a:solidFill>
              <a:srgbClr val="00B0F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0725" name="Picture 2" descr="http://v.img.com.ua/b/300x200/2/0d/6be0c57e40c56184a220e25ecec5e0d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2500313"/>
            <a:ext cx="4178300" cy="2786062"/>
          </a:xfrm>
          <a:prstGeom prst="rect">
            <a:avLst/>
          </a:prstGeom>
          <a:noFill/>
          <a:ln w="2857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636" name="Picture 4" descr="http://img2.labirint.ru/books/162292/big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24" b="11764"/>
          <a:stretch>
            <a:fillRect/>
          </a:stretch>
        </p:blipFill>
        <p:spPr bwMode="auto">
          <a:xfrm>
            <a:off x="6057900" y="3975100"/>
            <a:ext cx="2095500" cy="25717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4514992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1004</TotalTime>
  <Words>13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Открытая</vt:lpstr>
      <vt:lpstr>Понимать смысл слова «болезнь»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здоровье</dc:title>
  <dc:creator>Катюшка</dc:creator>
  <dc:description>Понимать смысл слова «болезнь»</dc:description>
  <cp:lastModifiedBy>Лариса</cp:lastModifiedBy>
  <cp:revision>95</cp:revision>
  <cp:lastPrinted>1601-01-01T00:00:00Z</cp:lastPrinted>
  <dcterms:created xsi:type="dcterms:W3CDTF">1601-01-01T00:00:00Z</dcterms:created>
  <dcterms:modified xsi:type="dcterms:W3CDTF">2015-01-18T19:01:46Z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презентация здоровье</vt:lpwstr>
  </property>
  <property fmtid="{D5CDD505-2E9C-101B-9397-08002B2CF9AE}" pid="3" name="SlideDescription">
    <vt:lpwstr>Понимать смысл слова «болезнь»</vt:lpwstr>
  </property>
</Properties>
</file>