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bg>
      <p:bgPr>
        <a:blipFill dpi="0" rotWithShape="0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940B55-A9BB-42DF-A8BC-3B5D1C974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026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45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строение человека\3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1071563"/>
            <a:ext cx="2051050" cy="2016125"/>
          </a:xfr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6147" name="Picture 3" descr="C:\строение человека\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214563"/>
            <a:ext cx="2376488" cy="208756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6149" name="Picture 5" descr="C:\строение человека\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572000"/>
            <a:ext cx="1908175" cy="201612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16389" name="Picture 6" descr="H:\Program Files\Microsoft Office\MEDIA\CAGCAT10\j033236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10075"/>
            <a:ext cx="2663825" cy="2233613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 flipH="1">
            <a:off x="2928938" y="1785938"/>
            <a:ext cx="38877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5217320" y="2926556"/>
            <a:ext cx="2011362" cy="873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113588" y="4030663"/>
            <a:ext cx="1081087" cy="206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500688" y="2571750"/>
            <a:ext cx="13684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857500" y="6357938"/>
            <a:ext cx="3943350" cy="22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6400" idx="1"/>
          </p:cNvCxnSpPr>
          <p:nvPr/>
        </p:nvCxnSpPr>
        <p:spPr>
          <a:xfrm flipV="1">
            <a:off x="2857500" y="5337175"/>
            <a:ext cx="1143000" cy="2365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1143000" y="3143250"/>
            <a:ext cx="2016125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427038" y="3714750"/>
            <a:ext cx="128746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398" name="Прямоугольник 37"/>
          <p:cNvSpPr>
            <a:spLocks noChangeArrowheads="1"/>
          </p:cNvSpPr>
          <p:nvPr/>
        </p:nvSpPr>
        <p:spPr bwMode="auto">
          <a:xfrm>
            <a:off x="357188" y="214313"/>
            <a:ext cx="85693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002060"/>
                </a:solidFill>
              </a:rPr>
              <a:t>Дети знают, что у человека и животных одни и те же внешние органы – глаза, рот, нос, зубы и др.</a:t>
            </a:r>
          </a:p>
        </p:txBody>
      </p:sp>
      <p:pic>
        <p:nvPicPr>
          <p:cNvPr id="16399" name="Picture 2" descr="https://encrypted-tbn2.gstatic.com/images?q=tbn:ANd9GcS_8MXABkkznpMOWKY0-S2eD0kQjg9I0IhOMmKhEhQO2VVmGiPuI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643063"/>
            <a:ext cx="2466975" cy="18478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0" name="Picture 4" descr="https://encrypted-tbn3.gstatic.com/images?q=tbn:ANd9GcRdXzqsodrbYenqN6CtUX9o4Gw6x55K5nXujhb1gtTwQ7S2-XD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9"/>
          <a:stretch>
            <a:fillRect/>
          </a:stretch>
        </p:blipFill>
        <p:spPr bwMode="auto">
          <a:xfrm>
            <a:off x="4000500" y="4500563"/>
            <a:ext cx="2619375" cy="167163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913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25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/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/>
  </property>
</Properties>
</file>