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bg>
      <p:bgPr>
        <a:blipFill dpi="0" rotWithShape="0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940B55-A9BB-42DF-A8BC-3B5D1C9748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6026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hangingPunct="1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919C8BD-007E-49AD-85E7-27F321B412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1454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wmf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строение человека\30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57250" y="1071563"/>
            <a:ext cx="2051050" cy="2016125"/>
          </a:xfrm>
          <a:ln>
            <a:solidFill>
              <a:schemeClr val="bg2">
                <a:lumMod val="50000"/>
              </a:schemeClr>
            </a:solidFill>
          </a:ln>
        </p:spPr>
      </p:pic>
      <p:pic>
        <p:nvPicPr>
          <p:cNvPr id="6147" name="Picture 3" descr="C:\строение человека\3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2214563"/>
            <a:ext cx="2376488" cy="2087562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</p:pic>
      <p:pic>
        <p:nvPicPr>
          <p:cNvPr id="6149" name="Picture 5" descr="C:\строение человека\4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4572000"/>
            <a:ext cx="1908175" cy="2016125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</p:pic>
      <p:pic>
        <p:nvPicPr>
          <p:cNvPr id="16389" name="Picture 6" descr="H:\Program Files\Microsoft Office\MEDIA\CAGCAT10\j0332364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410075"/>
            <a:ext cx="2663825" cy="2233613"/>
          </a:xfrm>
          <a:prstGeom prst="rect">
            <a:avLst/>
          </a:prstGeom>
          <a:noFill/>
          <a:ln w="2857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 стрелкой 11"/>
          <p:cNvCxnSpPr/>
          <p:nvPr/>
        </p:nvCxnSpPr>
        <p:spPr>
          <a:xfrm flipH="1">
            <a:off x="2928938" y="1785938"/>
            <a:ext cx="388778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5217320" y="2926556"/>
            <a:ext cx="2011362" cy="8731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6200000" flipH="1">
            <a:off x="7113588" y="4030663"/>
            <a:ext cx="1081087" cy="206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5500688" y="2571750"/>
            <a:ext cx="136842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2857500" y="6357938"/>
            <a:ext cx="3943350" cy="222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endCxn id="16400" idx="1"/>
          </p:cNvCxnSpPr>
          <p:nvPr/>
        </p:nvCxnSpPr>
        <p:spPr>
          <a:xfrm flipV="1">
            <a:off x="2857500" y="5337175"/>
            <a:ext cx="1143000" cy="2365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V="1">
            <a:off x="1143000" y="3143250"/>
            <a:ext cx="2016125" cy="1295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5400000" flipH="1" flipV="1">
            <a:off x="427038" y="3714750"/>
            <a:ext cx="128746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398" name="Прямоугольник 37"/>
          <p:cNvSpPr>
            <a:spLocks noChangeArrowheads="1"/>
          </p:cNvSpPr>
          <p:nvPr/>
        </p:nvSpPr>
        <p:spPr bwMode="auto">
          <a:xfrm>
            <a:off x="357188" y="214313"/>
            <a:ext cx="856932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solidFill>
                  <a:srgbClr val="002060"/>
                </a:solidFill>
              </a:rPr>
              <a:t>Дети знают, что у человека и животных одни и те же внешние органы – глаза, рот, нос, зубы и др.</a:t>
            </a:r>
          </a:p>
        </p:txBody>
      </p:sp>
      <p:pic>
        <p:nvPicPr>
          <p:cNvPr id="16399" name="Picture 2" descr="https://encrypted-tbn2.gstatic.com/images?q=tbn:ANd9GcS_8MXABkkznpMOWKY0-S2eD0kQjg9I0IhOMmKhEhQO2VVmGiPuI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13" y="1643063"/>
            <a:ext cx="2466975" cy="184785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00" name="Picture 4" descr="https://encrypted-tbn3.gstatic.com/images?q=tbn:ANd9GcRdXzqsodrbYenqN6CtUX9o4Gw6x55K5nXujhb1gtTwQ7S2-XD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9"/>
          <a:stretch>
            <a:fillRect/>
          </a:stretch>
        </p:blipFill>
        <p:spPr bwMode="auto">
          <a:xfrm>
            <a:off x="4000500" y="4500563"/>
            <a:ext cx="2619375" cy="1671637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99131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1004</TotalTime>
  <Words>25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Открытая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здоровье</dc:title>
  <dc:creator>Катюшка</dc:creator>
  <dc:description/>
  <cp:lastModifiedBy>Лариса</cp:lastModifiedBy>
  <cp:revision>95</cp:revision>
  <cp:lastPrinted>1601-01-01T00:00:00Z</cp:lastPrinted>
  <dcterms:created xsi:type="dcterms:W3CDTF">1601-01-01T00:00:00Z</dcterms:created>
  <dcterms:modified xsi:type="dcterms:W3CDTF">2015-01-18T19:01:42Z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презентация здоровье</vt:lpwstr>
  </property>
  <property fmtid="{D5CDD505-2E9C-101B-9397-08002B2CF9AE}" pid="3" name="SlideDescription">
    <vt:lpwstr/>
  </property>
</Properties>
</file>