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bg>
      <p:bgPr>
        <a:blipFill dpi="0" rotWithShape="0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940B55-A9BB-42DF-A8BC-3B5D1C9748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6026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919C8BD-007E-49AD-85E7-27F321B412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36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53400" cy="55719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u="sng" dirty="0" smtClean="0">
                <a:solidFill>
                  <a:srgbClr val="002060"/>
                </a:solidFill>
              </a:rPr>
              <a:t>Отличие мальчиков от девочек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71682" name="Picture 2" descr="http://sosed-domosed.ru/wp-content/uploads/2012/11/Razlichiya-v-vospitanii-malchika-i-devochk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1143000"/>
            <a:ext cx="2286000" cy="27622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9700" name="Прямоугольник 7"/>
          <p:cNvSpPr>
            <a:spLocks noChangeArrowheads="1"/>
          </p:cNvSpPr>
          <p:nvPr/>
        </p:nvSpPr>
        <p:spPr bwMode="auto">
          <a:xfrm>
            <a:off x="3214688" y="928688"/>
            <a:ext cx="5929312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200" b="1" u="sng">
                <a:solidFill>
                  <a:srgbClr val="002060"/>
                </a:solidFill>
              </a:rPr>
              <a:t>Различия  в одежде, играх, занятиях мальчиков и девочек, мужчин и женщин</a:t>
            </a:r>
            <a:endParaRPr lang="ru-RU" altLang="ru-RU" sz="3200">
              <a:solidFill>
                <a:srgbClr val="002060"/>
              </a:solidFill>
            </a:endParaRPr>
          </a:p>
        </p:txBody>
      </p:sp>
      <p:pic>
        <p:nvPicPr>
          <p:cNvPr id="9" name="Picture 4" descr="H:\Documents and Settings\123\Рабочий стол\картинки к презентации\25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15125" y="2714625"/>
            <a:ext cx="2133600" cy="1808163"/>
          </a:xfrm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1684" name="Picture 4" descr="http://kinoxx.ru/af402b0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00"/>
          <a:stretch>
            <a:fillRect/>
          </a:stretch>
        </p:blipFill>
        <p:spPr bwMode="auto">
          <a:xfrm>
            <a:off x="3643313" y="2571750"/>
            <a:ext cx="2347912" cy="21018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1686" name="Picture 6" descr="http://www.neopod.ru/Neopod.ru/images/nabors_girl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762500"/>
            <a:ext cx="7048500" cy="2095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064027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1004</TotalTime>
  <Words>18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Отличие мальчиков от девочек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здоровье</dc:title>
  <dc:creator>Катюшка</dc:creator>
  <dc:description>Отличие мальчиков от девочек</dc:description>
  <cp:lastModifiedBy>Лариса</cp:lastModifiedBy>
  <cp:revision>95</cp:revision>
  <cp:lastPrinted>1601-01-01T00:00:00Z</cp:lastPrinted>
  <dcterms:created xsi:type="dcterms:W3CDTF">1601-01-01T00:00:00Z</dcterms:created>
  <dcterms:modified xsi:type="dcterms:W3CDTF">2015-01-18T19:01:45Z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здоровье</vt:lpwstr>
  </property>
  <property fmtid="{D5CDD505-2E9C-101B-9397-08002B2CF9AE}" pid="3" name="SlideDescription">
    <vt:lpwstr>Отличие мальчиков от девочек</vt:lpwstr>
  </property>
</Properties>
</file>