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40B55-A9BB-42DF-A8BC-3B5D1C974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26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5571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>
                <a:solidFill>
                  <a:srgbClr val="002060"/>
                </a:solidFill>
              </a:rPr>
              <a:t>Отличие мальчиков от девочек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682" name="Picture 2" descr="http://sosed-domosed.ru/wp-content/uploads/2012/11/Razlichiya-v-vospitanii-malchika-i-devoch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43000"/>
            <a:ext cx="2286000" cy="2762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9700" name="Прямоугольник 7"/>
          <p:cNvSpPr>
            <a:spLocks noChangeArrowheads="1"/>
          </p:cNvSpPr>
          <p:nvPr/>
        </p:nvSpPr>
        <p:spPr bwMode="auto">
          <a:xfrm>
            <a:off x="3214688" y="928688"/>
            <a:ext cx="592931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 u="sng">
                <a:solidFill>
                  <a:srgbClr val="002060"/>
                </a:solidFill>
              </a:rPr>
              <a:t>Различия  в одежде, играх, занятиях мальчиков и девочек, мужчин и женщин</a:t>
            </a:r>
            <a:endParaRPr lang="ru-RU" altLang="ru-RU" sz="3200">
              <a:solidFill>
                <a:srgbClr val="002060"/>
              </a:solidFill>
            </a:endParaRPr>
          </a:p>
        </p:txBody>
      </p:sp>
      <p:pic>
        <p:nvPicPr>
          <p:cNvPr id="9" name="Picture 4" descr="H:\Documents and Settings\123\Рабочий стол\картинки к презентации\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5125" y="2714625"/>
            <a:ext cx="2133600" cy="180816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684" name="Picture 4" descr="http://kinoxx.ru/af402b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0"/>
          <a:stretch>
            <a:fillRect/>
          </a:stretch>
        </p:blipFill>
        <p:spPr bwMode="auto">
          <a:xfrm>
            <a:off x="3643313" y="2571750"/>
            <a:ext cx="2347912" cy="2101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686" name="Picture 6" descr="http://www.neopod.ru/Neopod.ru/images/nabors_girl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62500"/>
            <a:ext cx="7048500" cy="2095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6402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Отличие мальчиков от девочек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Отличие мальчиков от девочек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Отличие мальчиков от девочек</vt:lpwstr>
  </property>
</Properties>
</file>