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bg>
      <p:bgPr>
        <a:blipFill dpi="0" rotWithShape="0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940B55-A9BB-42DF-A8BC-3B5D1C9748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026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75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198884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u="sng" dirty="0" smtClean="0">
                <a:solidFill>
                  <a:srgbClr val="002060"/>
                </a:solidFill>
              </a:rPr>
              <a:t>Знакомство с общими закономерностями развития человека</a:t>
            </a:r>
            <a:r>
              <a:rPr lang="ru-RU" sz="3600" dirty="0" smtClean="0">
                <a:solidFill>
                  <a:srgbClr val="002060"/>
                </a:solidFill>
              </a:rPr>
              <a:t>: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вначале он бывает маленьким и ходит в детский сад, затем вырастает и учится в школе, работает, а потом становится стареньким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074" name="Picture 2" descr="H:\Documents and Settings\123\Рабочий стол\картинки к презентации\1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35733">
            <a:off x="388938" y="1658938"/>
            <a:ext cx="3167062" cy="2508250"/>
          </a:xfrm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5" name="Picture 3" descr="H:\Documents and Settings\123\Рабочий стол\картинки к презентации\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1714500"/>
            <a:ext cx="3241675" cy="2482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6" name="Picture 4" descr="H:\Documents and Settings\123\Рабочий стол\картинки к презентации\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365625"/>
            <a:ext cx="3311525" cy="22923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0" name="Прямая со стрелкой 9"/>
          <p:cNvCxnSpPr/>
          <p:nvPr/>
        </p:nvCxnSpPr>
        <p:spPr>
          <a:xfrm>
            <a:off x="4000500" y="2500313"/>
            <a:ext cx="11525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3714750" y="3286125"/>
            <a:ext cx="1655763" cy="928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143375" y="5429250"/>
            <a:ext cx="1728788" cy="77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3730" name="Picture 2" descr="http://www.xrest.ru/images/collection/00779/977/original_mirro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4357688"/>
            <a:ext cx="1920875" cy="25003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24626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Знакомство с общими закономерностями развития человека:  вначале он бывает маленьким и ходит в детский сад, затем вырастает и учится в школе, работает, а потом становится стареньким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Знакомство с общими закономерностями развития человека: _x000d_вначале он бывает маленьким и ходит в детский сад, затем вырастает и учится в школе, работает, а потом становится стареньким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Знакомство с общими закономерностями развития человека: _x000d_вначале он бывает маленьким и ходит в детский сад, затем вырастает и учится в школе, работает, а потом становится стареньким</vt:lpwstr>
  </property>
</Properties>
</file>