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84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бережное отношение к своему здоровью через чтение детской литературы.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русских народных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приговорок,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пестушек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умывании, расчесывании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заплетании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волос девочкам.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Заучивание стихотворений о здоровье.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«На книжной полке»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4580" name="Рисунок 4" descr="100a04214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860800"/>
            <a:ext cx="1333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Рисунок 5" descr="Deti8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365625"/>
            <a:ext cx="91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2" descr="http://gif-anim.narod.ru/Deti7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941888"/>
            <a:ext cx="11239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4" descr="http://gif-anim.narod.ru/Deti5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8913"/>
            <a:ext cx="1181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9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 «На книжной полке»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_x000d_«На книжной полке»_x000d_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_x000d_«На книжной полке»_x000d_</vt:lpwstr>
  </property>
</Properties>
</file>