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8E076-070D-416B-9921-9743BDED4A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214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1330642500 h 588"/>
              <a:gd name="T6" fmla="*/ 2091905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hangingPunct="1"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ru-RU"/>
              <a:t>7.3.12</a:t>
            </a: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919C8BD-007E-49AD-85E7-27F321B412B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4484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gif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0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ЗАДАЧИ: 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Воспитывать бережное отношение к своему здоровью через чтение детской литературы.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русских народных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потешек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приговорок,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пестушек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при умывании, расчесывании 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заплетании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волос девочкам.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Заучивание стихотворений о здоровье.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ru-RU" dirty="0" smtClean="0"/>
              <a:t> 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dirty="0" smtClean="0">
                <a:solidFill>
                  <a:srgbClr val="002060"/>
                </a:solidFill>
              </a:rPr>
              <a:t>«На книжной полке»</a:t>
            </a:r>
            <a:br>
              <a:rPr lang="ru-RU" dirty="0" smtClean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24580" name="Рисунок 4" descr="100a042149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3860800"/>
            <a:ext cx="13335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1" name="Рисунок 5" descr="Deti81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365625"/>
            <a:ext cx="9144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2" name="Picture 2" descr="http://gif-anim.narod.ru/Deti72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4941888"/>
            <a:ext cx="1123950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Picture 4" descr="http://gif-anim.narod.ru/Deti51.gif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88913"/>
            <a:ext cx="11811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1959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1004</TotalTime>
  <Words>3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Открытая</vt:lpstr>
      <vt:lpstr> «На книжной полке»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здоровье</dc:title>
  <dc:creator>Катюшка</dc:creator>
  <dc:description>_x000d_«На книжной полке»_x000d_</dc:description>
  <cp:lastModifiedBy>Лариса</cp:lastModifiedBy>
  <cp:revision>95</cp:revision>
  <cp:lastPrinted>1601-01-01T00:00:00Z</cp:lastPrinted>
  <dcterms:created xsi:type="dcterms:W3CDTF">1601-01-01T00:00:00Z</dcterms:created>
  <dcterms:modified xsi:type="dcterms:W3CDTF">2015-01-18T19:01:44Z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презентация здоровье</vt:lpwstr>
  </property>
  <property fmtid="{D5CDD505-2E9C-101B-9397-08002B2CF9AE}" pid="3" name="SlideDescription">
    <vt:lpwstr>_x000d_«На книжной полке»_x000d_</vt:lpwstr>
  </property>
</Properties>
</file>