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E076-070D-416B-9921-9743BDED4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1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15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Цель: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Дать детям представления о том, что  здоровье необходимо беречь и укреплять. Для этого нужно: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соблюдать режим, правильно питаться, чистить зубы, умываться и причесываться, принимать душ, регулярно стричь ногти и волосы, следить за осанкой, держать спину ровно, ежедневно гулять на свежем воздухе,  заниматься спортом и делать зарядку, проветривать комнату, читать и писать при свете, закаляться и высыпаться.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2400" dirty="0" smtClean="0">
              <a:solidFill>
                <a:srgbClr val="C0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«Основы здоровья»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1508" name="Рисунок 4" descr="Deti98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88913"/>
            <a:ext cx="10858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5" descr="Deti11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74650"/>
            <a:ext cx="9366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Рисунок 6" descr="kQiksCq0eK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5085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Рисунок 7" descr="Deti139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084763"/>
            <a:ext cx="152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Рисунок 8" descr="baby14_1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581525"/>
            <a:ext cx="12573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42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79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 «Основы здоровья»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 «Основы здоровья»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 «Основы здоровья»</vt:lpwstr>
  </property>
</Properties>
</file>