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7.3.12</a:t>
            </a: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8E076-070D-416B-9921-9743BDED4A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2140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hangingPunct="1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ru-RU"/>
              <a:t>7.3.12</a:t>
            </a: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919C8BD-007E-49AD-85E7-27F321B412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9774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ЗАДАЧИ:</a:t>
            </a:r>
            <a:r>
              <a:rPr lang="ru-RU" dirty="0" smtClean="0"/>
              <a:t> 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Использование различных методов оздоровления детей в соответствии с возрастом, индивидуальными особенностями детей и пожеланиями родителей.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Консультация для родителей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«Закаливание детей в дошкольном  возрасте»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Методы закаливания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1. Утренняя гимнастика.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2. Одежда в группе и на улице по погоде.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3. Прогулки каждый день с подвижными играми.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4. Сон без маек (с учетом температуры воздуха в группе и пожеланиями                          родителей).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5. Хождение босиком до и после сна.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6. Гимнастика и хождение по ребристым дорожкам.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7. Фитонциды – лук, чеснок.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Перспективное планирование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физкультурно-оздоровительной работы в группе на год.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«Если хочешь быть здоров…»</a:t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5364" name="Рисунок 4" descr="491114908a6940af989b9223e0e2fe9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221163"/>
            <a:ext cx="18573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792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1004</TotalTime>
  <Words>8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«Если хочешь быть здоров…»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здоровье</dc:title>
  <dc:creator>Катюшка</dc:creator>
  <dc:description>«Если хочешь быть здоров…»_x000d_</dc:description>
  <cp:lastModifiedBy>Лариса</cp:lastModifiedBy>
  <cp:revision>95</cp:revision>
  <cp:lastPrinted>1601-01-01T00:00:00Z</cp:lastPrinted>
  <dcterms:created xsi:type="dcterms:W3CDTF">1601-01-01T00:00:00Z</dcterms:created>
  <dcterms:modified xsi:type="dcterms:W3CDTF">2015-01-18T19:01:41Z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здоровье</vt:lpwstr>
  </property>
  <property fmtid="{D5CDD505-2E9C-101B-9397-08002B2CF9AE}" pid="3" name="SlideDescription">
    <vt:lpwstr>«Если хочешь быть здоров…»_x000d_</vt:lpwstr>
  </property>
</Properties>
</file>