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E076-070D-416B-9921-9743BDED4A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14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77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ЗАДАЧИ:</a:t>
            </a:r>
            <a:r>
              <a:rPr lang="ru-RU" dirty="0" smtClean="0"/>
              <a:t> 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Использование различных методов оздоровления детей в соответствии с возрастом, индивидуальными особенностями детей и пожеланиями родителей.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Консультация для родителей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«Закаливание детей в дошкольном  возрасте»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Методы закаливания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1. Утренняя гимнастика.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2. Одежда в группе и на улице по погоде.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3. Прогулки каждый день с подвижными играми.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4. Сон без маек (с учетом температуры воздуха в группе и пожеланиями                          родителей).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5. Хождение босиком до и после сна.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6. Гимнастика и хождение по ребристым дорожкам.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7. Фитонциды – лук, чеснок.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Перспективное планирование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физкультурно-оздоровительной работы в группе на год.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002060"/>
                </a:solidFill>
              </a:rPr>
              <a:t>«Если хочешь быть здоров…»</a:t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5364" name="Рисунок 4" descr="491114908a6940af989b9223e0e2fe9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221163"/>
            <a:ext cx="18573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792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8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«Если хочешь быть здоров…»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>«Если хочешь быть здоров…»_x000d_</dc:description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>«Если хочешь быть здоров…»_x000d_</vt:lpwstr>
  </property>
</Properties>
</file>